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2"/>
  </p:sldMasterIdLst>
  <p:notesMasterIdLst>
    <p:notesMasterId r:id="rId20"/>
  </p:notesMasterIdLst>
  <p:sldIdLst>
    <p:sldId id="256" r:id="rId3"/>
    <p:sldId id="257" r:id="rId4"/>
    <p:sldId id="258" r:id="rId5"/>
    <p:sldId id="282" r:id="rId6"/>
    <p:sldId id="283" r:id="rId7"/>
    <p:sldId id="262" r:id="rId8"/>
    <p:sldId id="285" r:id="rId9"/>
    <p:sldId id="286" r:id="rId10"/>
    <p:sldId id="267" r:id="rId11"/>
    <p:sldId id="266" r:id="rId12"/>
    <p:sldId id="290" r:id="rId13"/>
    <p:sldId id="268" r:id="rId14"/>
    <p:sldId id="276" r:id="rId15"/>
    <p:sldId id="288" r:id="rId16"/>
    <p:sldId id="289" r:id="rId17"/>
    <p:sldId id="274" r:id="rId18"/>
    <p:sldId id="277"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Verdana" panose="020B0604030504040204" pitchFamily="34" charset="0"/>
      <p:regular r:id="rId25"/>
      <p:bold r:id="rId26"/>
      <p:italic r:id="rId27"/>
      <p:boldItalic r:id="rId28"/>
    </p:embeddedFont>
    <p:embeddedFont>
      <p:font typeface="等线" panose="02010600030101010101" pitchFamily="2" charset="-122"/>
      <p:regular r:id="rId29"/>
      <p:bold r:id="rId30"/>
    </p:embeddedFont>
    <p:embeddedFont>
      <p:font typeface="等线 Light" panose="02010600030101010101" pitchFamily="2" charset="-122"/>
      <p:regular r:id="rId31"/>
    </p:embeddedFont>
    <p:embeddedFont>
      <p:font typeface="华文新魏" panose="02010800040101010101" pitchFamily="2" charset="-122"/>
      <p:regular r:id="rId32"/>
    </p:embeddedFont>
    <p:embeddedFont>
      <p:font typeface="华文行楷" panose="02010800040101010101" pitchFamily="2" charset="-122"/>
      <p:regular r:id="rId33"/>
    </p:embeddedFont>
    <p:embeddedFont>
      <p:font typeface="楷体" panose="02010609060101010101" pitchFamily="49"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3522">
          <p15:clr>
            <a:srgbClr val="A4A3A4"/>
          </p15:clr>
        </p15:guide>
        <p15:guide id="4" pos="463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翁 伟锋" initials="翁" lastIdx="1" clrIdx="0"/>
  <p:cmAuthor id="2" name="言 不由衷" initials="言" lastIdx="1" clrIdx="1">
    <p:extLst>
      <p:ext uri="{19B8F6BF-5375-455C-9EA6-DF929625EA0E}">
        <p15:presenceInfo xmlns:p15="http://schemas.microsoft.com/office/powerpoint/2012/main" userId="69a0e9fe5d2b10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F0B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0" autoAdjust="0"/>
    <p:restoredTop sz="94660"/>
  </p:normalViewPr>
  <p:slideViewPr>
    <p:cSldViewPr snapToGrid="0" showGuides="1">
      <p:cViewPr>
        <p:scale>
          <a:sx n="70" d="100"/>
          <a:sy n="70" d="100"/>
        </p:scale>
        <p:origin x="1392" y="408"/>
      </p:cViewPr>
      <p:guideLst>
        <p:guide orient="horz" pos="2160"/>
        <p:guide pos="3839"/>
        <p:guide pos="3522"/>
        <p:guide pos="4634"/>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2A80D-9625-43C5-8988-16850F0E6B8D}" type="datetimeFigureOut">
              <a:rPr lang="zh-CN" altLang="en-US" smtClean="0"/>
              <a:t>2021/5/13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EB976-11AB-48A9-B17C-33760D840282}" type="slidenum">
              <a:rPr lang="zh-CN" altLang="en-US" smtClean="0"/>
              <a:t>‹#›</a:t>
            </a:fld>
            <a:endParaRPr lang="zh-CN" altLang="en-US"/>
          </a:p>
        </p:txBody>
      </p:sp>
    </p:spTree>
    <p:extLst>
      <p:ext uri="{BB962C8B-B14F-4D97-AF65-F5344CB8AC3E}">
        <p14:creationId xmlns:p14="http://schemas.microsoft.com/office/powerpoint/2010/main" val="222284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2" y="3975294"/>
            <a:ext cx="12395540" cy="2910089"/>
            <a:chOff x="1" y="2981470"/>
            <a:chExt cx="9296655" cy="2182567"/>
          </a:xfrm>
        </p:grpSpPr>
        <p:grpSp>
          <p:nvGrpSpPr>
            <p:cNvPr id="8" name="组合 7"/>
            <p:cNvGrpSpPr/>
            <p:nvPr/>
          </p:nvGrpSpPr>
          <p:grpSpPr>
            <a:xfrm>
              <a:off x="1" y="3586985"/>
              <a:ext cx="9144000" cy="1577052"/>
              <a:chOff x="168" y="4748758"/>
              <a:chExt cx="12238925" cy="211083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04796" y="4748758"/>
                <a:ext cx="2036340" cy="848475"/>
              </a:xfrm>
              <a:prstGeom prst="rect">
                <a:avLst/>
              </a:prstGeom>
            </p:spPr>
          </p:pic>
          <p:grpSp>
            <p:nvGrpSpPr>
              <p:cNvPr id="11" name="组合 10"/>
              <p:cNvGrpSpPr/>
              <p:nvPr/>
            </p:nvGrpSpPr>
            <p:grpSpPr>
              <a:xfrm>
                <a:off x="168" y="5270646"/>
                <a:ext cx="12238925" cy="1588942"/>
                <a:chOff x="168" y="5270646"/>
                <a:chExt cx="12238925" cy="1588942"/>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8" y="5270646"/>
                  <a:ext cx="8581769" cy="1549929"/>
                </a:xfrm>
                <a:prstGeom prst="rect">
                  <a:avLst/>
                </a:prstGeom>
              </p:spPr>
            </p:pic>
            <p:sp>
              <p:nvSpPr>
                <p:cNvPr id="13" name="矩形 12"/>
                <p:cNvSpPr/>
                <p:nvPr/>
              </p:nvSpPr>
              <p:spPr>
                <a:xfrm>
                  <a:off x="169" y="6598879"/>
                  <a:ext cx="12238924" cy="260709"/>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微软雅黑" panose="020B0503020204020204" charset="-122"/>
                  </a:endParaRPr>
                </a:p>
              </p:txBody>
            </p:sp>
          </p:grpSp>
        </p:gr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054096" y="2981470"/>
              <a:ext cx="1242560" cy="2061096"/>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AAFF7C-E584-41FA-A17C-627456395210}" type="datetimeFigureOut">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E77293-62E0-4EBA-B6BD-DF937D797E0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AAFF7C-E584-41FA-A17C-627456395210}"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E77293-62E0-4EBA-B6BD-DF937D797E0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AAFF7C-E584-41FA-A17C-627456395210}"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E77293-62E0-4EBA-B6BD-DF937D797E0C}"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srcRect t="18487"/>
          <a:stretch>
            <a:fillRect/>
          </a:stretch>
        </p:blipFill>
        <p:spPr>
          <a:xfrm>
            <a:off x="0" y="198120"/>
            <a:ext cx="12192000" cy="5913120"/>
          </a:xfrm>
          <a:prstGeom prst="rect">
            <a:avLst/>
          </a:prstGeom>
        </p:spPr>
      </p:pic>
      <p:pic>
        <p:nvPicPr>
          <p:cNvPr id="5" name="图片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5734878" y="3172694"/>
            <a:ext cx="6457124" cy="354938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val="0"/>
              </a:ext>
            </a:extLst>
          </a:blip>
          <a:srcRect l="5190" b="13267"/>
          <a:stretch>
            <a:fillRect/>
          </a:stretch>
        </p:blipFill>
        <p:spPr>
          <a:xfrm flipH="1">
            <a:off x="0" y="2068130"/>
            <a:ext cx="2011249" cy="3696569"/>
          </a:xfrm>
          <a:prstGeom prst="rect">
            <a:avLst/>
          </a:prstGeom>
        </p:spPr>
      </p:pic>
      <p:pic>
        <p:nvPicPr>
          <p:cNvPr id="7" name="图片 6" descr="图片包含 床, 黑暗, 橙子, 笔记本&#10;&#10;描述已自动生成"/>
          <p:cNvPicPr>
            <a:picLocks noChangeAspect="1"/>
          </p:cNvPicPr>
          <p:nvPr userDrawn="1"/>
        </p:nvPicPr>
        <p:blipFill rotWithShape="1">
          <a:blip r:embed="rId5" cstate="print">
            <a:extLst>
              <a:ext uri="{28A0092B-C50C-407E-A947-70E740481C1C}">
                <a14:useLocalDpi xmlns:a14="http://schemas.microsoft.com/office/drawing/2010/main" val="0"/>
              </a:ext>
            </a:extLst>
          </a:blip>
          <a:srcRect t="51757" b="24506"/>
          <a:stretch>
            <a:fillRect/>
          </a:stretch>
        </p:blipFill>
        <p:spPr>
          <a:xfrm>
            <a:off x="0" y="5411165"/>
            <a:ext cx="12192000" cy="1446835"/>
          </a:xfrm>
          <a:prstGeom prst="rect">
            <a:avLst/>
          </a:prstGeom>
        </p:spPr>
      </p:pic>
      <p:pic>
        <p:nvPicPr>
          <p:cNvPr id="8" name="图片 7" descr="形状&#10;&#10;低可信度描述已自动生成"/>
          <p:cNvPicPr>
            <a:picLocks noChangeAspect="1"/>
          </p:cNvPicPr>
          <p:nvPr userDrawn="1"/>
        </p:nvPicPr>
        <p:blipFill rotWithShape="1">
          <a:blip r:embed="rId6">
            <a:extLst>
              <a:ext uri="{28A0092B-C50C-407E-A947-70E740481C1C}">
                <a14:useLocalDpi xmlns:a14="http://schemas.microsoft.com/office/drawing/2010/main" val="0"/>
              </a:ext>
            </a:extLst>
          </a:blip>
          <a:srcRect l="1" t="91991" r="924"/>
          <a:stretch>
            <a:fillRect/>
          </a:stretch>
        </p:blipFill>
        <p:spPr>
          <a:xfrm flipV="1">
            <a:off x="0" y="0"/>
            <a:ext cx="12192002" cy="1051560"/>
          </a:xfrm>
          <a:prstGeom prst="rect">
            <a:avLst/>
          </a:prstGeom>
        </p:spPr>
      </p:pic>
    </p:spTree>
    <p:extLst>
      <p:ext uri="{BB962C8B-B14F-4D97-AF65-F5344CB8AC3E}">
        <p14:creationId xmlns:p14="http://schemas.microsoft.com/office/powerpoint/2010/main" val="2421609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4618" y="0"/>
            <a:ext cx="12182765" cy="6858000"/>
          </a:xfrm>
          <a:prstGeom prst="rect">
            <a:avLst/>
          </a:prstGeom>
        </p:spPr>
      </p:pic>
      <p:pic>
        <p:nvPicPr>
          <p:cNvPr id="10" name="图片 9" descr="图片4"/>
          <p:cNvPicPr>
            <a:picLocks noChangeAspect="1"/>
          </p:cNvPicPr>
          <p:nvPr userDrawn="1"/>
        </p:nvPicPr>
        <p:blipFill rotWithShape="1">
          <a:blip r:embed="rId4">
            <a:alphaModFix amt="35000"/>
            <a:lum bright="-12000" contrast="18000"/>
          </a:blip>
          <a:srcRect l="575" r="287"/>
          <a:stretch>
            <a:fillRect/>
          </a:stretch>
        </p:blipFill>
        <p:spPr>
          <a:xfrm>
            <a:off x="1" y="3938915"/>
            <a:ext cx="12192000" cy="2919085"/>
          </a:xfrm>
          <a:prstGeom prst="rect">
            <a:avLst/>
          </a:prstGeom>
        </p:spPr>
      </p:pic>
      <p:pic>
        <p:nvPicPr>
          <p:cNvPr id="11" name="图片 10" descr="图片包含 人, 男人, 电话, 站&#10;&#10;描述已自动生成"/>
          <p:cNvPicPr>
            <a:picLocks noChangeAspect="1"/>
          </p:cNvPicPr>
          <p:nvPr userDrawn="1"/>
        </p:nvPicPr>
        <p:blipFill rotWithShape="1">
          <a:blip r:embed="rId5">
            <a:extLst>
              <a:ext uri="{28A0092B-C50C-407E-A947-70E740481C1C}">
                <a14:useLocalDpi xmlns:a14="http://schemas.microsoft.com/office/drawing/2010/main" val="0"/>
              </a:ext>
            </a:extLst>
          </a:blip>
          <a:srcRect l="74218" t="61192"/>
          <a:stretch>
            <a:fillRect/>
          </a:stretch>
        </p:blipFill>
        <p:spPr>
          <a:xfrm rot="16200000">
            <a:off x="10260973" y="-730426"/>
            <a:ext cx="1200601" cy="2661453"/>
          </a:xfrm>
          <a:prstGeom prst="rect">
            <a:avLst/>
          </a:prstGeom>
        </p:spPr>
      </p:pic>
      <p:pic>
        <p:nvPicPr>
          <p:cNvPr id="12" name="图片 11" descr="形状&#10;&#10;低可信度描述已自动生成"/>
          <p:cNvPicPr>
            <a:picLocks noChangeAspect="1"/>
          </p:cNvPicPr>
          <p:nvPr userDrawn="1"/>
        </p:nvPicPr>
        <p:blipFill rotWithShape="1">
          <a:blip r:embed="rId6">
            <a:extLst>
              <a:ext uri="{28A0092B-C50C-407E-A947-70E740481C1C}">
                <a14:useLocalDpi xmlns:a14="http://schemas.microsoft.com/office/drawing/2010/main" val="0"/>
              </a:ext>
            </a:extLst>
          </a:blip>
          <a:srcRect l="1" t="91991" r="924"/>
          <a:stretch>
            <a:fillRect/>
          </a:stretch>
        </p:blipFill>
        <p:spPr>
          <a:xfrm>
            <a:off x="-2" y="5806440"/>
            <a:ext cx="12192002" cy="1051560"/>
          </a:xfrm>
          <a:prstGeom prst="rect">
            <a:avLst/>
          </a:prstGeom>
        </p:spPr>
      </p:pic>
    </p:spTree>
    <p:extLst>
      <p:ext uri="{BB962C8B-B14F-4D97-AF65-F5344CB8AC3E}">
        <p14:creationId xmlns:p14="http://schemas.microsoft.com/office/powerpoint/2010/main" val="3451795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D2333-D654-4C62-87C1-14DCEBA30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E689010-20F0-4D36-AF2A-88C82372B588}"/>
              </a:ext>
            </a:extLst>
          </p:cNvPr>
          <p:cNvSpPr>
            <a:spLocks noGrp="1"/>
          </p:cNvSpPr>
          <p:nvPr>
            <p:ph type="dt" sz="half" idx="10"/>
          </p:nvPr>
        </p:nvSpPr>
        <p:spPr/>
        <p:txBody>
          <a:bodyPr/>
          <a:lstStyle/>
          <a:p>
            <a:fld id="{F97582CB-84AC-4D60-852E-86CD62303D7C}" type="datetimeFigureOut">
              <a:rPr lang="zh-CN" altLang="en-US" smtClean="0"/>
              <a:t>2021/5/13</a:t>
            </a:fld>
            <a:endParaRPr lang="zh-CN" altLang="en-US"/>
          </a:p>
        </p:txBody>
      </p:sp>
      <p:sp>
        <p:nvSpPr>
          <p:cNvPr id="4" name="页脚占位符 3">
            <a:extLst>
              <a:ext uri="{FF2B5EF4-FFF2-40B4-BE49-F238E27FC236}">
                <a16:creationId xmlns:a16="http://schemas.microsoft.com/office/drawing/2014/main" id="{BBDDA45C-BE31-41F6-A81A-004F1570641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1E11920-2141-424C-B78D-3BFB6E4C2B2D}"/>
              </a:ext>
            </a:extLst>
          </p:cNvPr>
          <p:cNvSpPr>
            <a:spLocks noGrp="1"/>
          </p:cNvSpPr>
          <p:nvPr>
            <p:ph type="sldNum" sz="quarter" idx="12"/>
          </p:nvPr>
        </p:nvSpPr>
        <p:spPr/>
        <p:txBody>
          <a:bodyPr/>
          <a:lstStyle/>
          <a:p>
            <a:fld id="{B967E011-908A-4C66-A538-31C58D32DFEF}" type="slidenum">
              <a:rPr lang="zh-CN" altLang="en-US" smtClean="0"/>
              <a:t>‹#›</a:t>
            </a:fld>
            <a:endParaRPr lang="zh-CN" altLang="en-US"/>
          </a:p>
        </p:txBody>
      </p:sp>
    </p:spTree>
    <p:extLst>
      <p:ext uri="{BB962C8B-B14F-4D97-AF65-F5344CB8AC3E}">
        <p14:creationId xmlns:p14="http://schemas.microsoft.com/office/powerpoint/2010/main" val="1772583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4618" y="0"/>
            <a:ext cx="12182765" cy="6858000"/>
          </a:xfrm>
          <a:prstGeom prst="rect">
            <a:avLst/>
          </a:prstGeom>
        </p:spPr>
      </p:pic>
      <p:pic>
        <p:nvPicPr>
          <p:cNvPr id="3" name="图片 2" descr="图片4"/>
          <p:cNvPicPr>
            <a:picLocks noChangeAspect="1"/>
          </p:cNvPicPr>
          <p:nvPr userDrawn="1"/>
        </p:nvPicPr>
        <p:blipFill rotWithShape="1">
          <a:blip r:embed="rId4">
            <a:alphaModFix amt="35000"/>
            <a:lum bright="-12000" contrast="18000"/>
          </a:blip>
          <a:srcRect l="575" r="287"/>
          <a:stretch>
            <a:fillRect/>
          </a:stretch>
        </p:blipFill>
        <p:spPr>
          <a:xfrm>
            <a:off x="1" y="2894749"/>
            <a:ext cx="12192000" cy="2919085"/>
          </a:xfrm>
          <a:prstGeom prst="rect">
            <a:avLst/>
          </a:prstGeom>
        </p:spPr>
      </p:pic>
      <p:pic>
        <p:nvPicPr>
          <p:cNvPr id="4" name="图片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63" y="4834600"/>
            <a:ext cx="12196763" cy="2023400"/>
          </a:xfrm>
          <a:prstGeom prst="rect">
            <a:avLst/>
          </a:prstGeom>
        </p:spPr>
      </p:pic>
    </p:spTree>
    <p:extLst>
      <p:ext uri="{BB962C8B-B14F-4D97-AF65-F5344CB8AC3E}">
        <p14:creationId xmlns:p14="http://schemas.microsoft.com/office/powerpoint/2010/main" val="4212647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4618" y="0"/>
            <a:ext cx="12182765" cy="6858000"/>
          </a:xfrm>
          <a:prstGeom prst="rect">
            <a:avLst/>
          </a:prstGeom>
        </p:spPr>
      </p:pic>
      <p:grpSp>
        <p:nvGrpSpPr>
          <p:cNvPr id="3" name="组合 2"/>
          <p:cNvGrpSpPr/>
          <p:nvPr userDrawn="1"/>
        </p:nvGrpSpPr>
        <p:grpSpPr>
          <a:xfrm>
            <a:off x="14327" y="6394062"/>
            <a:ext cx="12145271" cy="215444"/>
            <a:chOff x="14327" y="6394062"/>
            <a:chExt cx="12145271" cy="215444"/>
          </a:xfrm>
        </p:grpSpPr>
        <p:grpSp>
          <p:nvGrpSpPr>
            <p:cNvPr id="4" name="组合 3"/>
            <p:cNvGrpSpPr/>
            <p:nvPr/>
          </p:nvGrpSpPr>
          <p:grpSpPr>
            <a:xfrm>
              <a:off x="14327" y="6444634"/>
              <a:ext cx="9656823" cy="114300"/>
              <a:chOff x="14327" y="6444634"/>
              <a:chExt cx="9656823" cy="114300"/>
            </a:xfrm>
          </p:grpSpPr>
          <p:cxnSp>
            <p:nvCxnSpPr>
              <p:cNvPr id="15" name="直接连接符 14"/>
              <p:cNvCxnSpPr/>
              <p:nvPr/>
            </p:nvCxnSpPr>
            <p:spPr>
              <a:xfrm flipH="1">
                <a:off x="1432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9903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8374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26845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5316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3787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2258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729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69200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77671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86142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4613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3084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1555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0026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28497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36968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5438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3909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2380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0851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9322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87793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96264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4735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3206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1677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0148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38619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47090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5561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4032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2503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0974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89445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97916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06387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4858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3328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1799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0270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48741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57212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65683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4154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2625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1096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399567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08038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16509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4980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33451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41922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8864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50393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67335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75806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4277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2748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1218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09689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18160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26631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5102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3573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2044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0515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68986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77457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85928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4399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2870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1341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19812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28283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36754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5225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3696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2167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0638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79109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87579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696050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4521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2992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1463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29934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38405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46876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5347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3818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2289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0760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89231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7977023"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06173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4644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31152"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1586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00571"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48528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569990"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5469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39409"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2411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08828"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899353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078247"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16295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47666"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3237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1708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9501794"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a:off x="9586475" y="6444634"/>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11481956" y="6444634"/>
              <a:ext cx="677642" cy="114300"/>
              <a:chOff x="11597706" y="6414350"/>
              <a:chExt cx="677642" cy="114300"/>
            </a:xfrm>
          </p:grpSpPr>
          <p:cxnSp>
            <p:nvCxnSpPr>
              <p:cNvPr id="7" name="直接连接符 6"/>
              <p:cNvCxnSpPr/>
              <p:nvPr/>
            </p:nvCxnSpPr>
            <p:spPr>
              <a:xfrm flipH="1">
                <a:off x="11597706" y="6414350"/>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1682416" y="6414350"/>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11767125" y="6414350"/>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1851835" y="6414350"/>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1936544" y="6414350"/>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2021254" y="6414350"/>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2105963" y="6414350"/>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2190673" y="6414350"/>
                <a:ext cx="84675" cy="114300"/>
              </a:xfrm>
              <a:prstGeom prst="line">
                <a:avLst/>
              </a:prstGeom>
              <a:ln w="9525">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9641919" y="6394062"/>
              <a:ext cx="1973987" cy="215444"/>
            </a:xfrm>
            <a:prstGeom prst="rect">
              <a:avLst/>
            </a:prstGeom>
            <a:noFill/>
          </p:spPr>
          <p:txBody>
            <a:bodyPr wrap="square" lIns="0" tIns="0" rIns="0" bIns="0" rtlCol="0">
              <a:spAutoFit/>
            </a:bodyPr>
            <a:lstStyle/>
            <a:p>
              <a:pPr algn="ctr">
                <a:defRPr/>
              </a:pPr>
              <a:r>
                <a:rPr lang="zh-CN" altLang="en-US" sz="1400" b="1" kern="100" dirty="0">
                  <a:solidFill>
                    <a:schemeClr val="accent1">
                      <a:alpha val="64000"/>
                    </a:schemeClr>
                  </a:solidFill>
                  <a:latin typeface="+mn-ea"/>
                  <a:cs typeface="+mn-ea"/>
                  <a:sym typeface="+mn-lt"/>
                </a:rPr>
                <a:t>不忘初心</a:t>
              </a:r>
              <a:r>
                <a:rPr lang="en-US" altLang="zh-CN" sz="1400" b="1" kern="100" dirty="0">
                  <a:solidFill>
                    <a:schemeClr val="accent1">
                      <a:alpha val="64000"/>
                    </a:schemeClr>
                  </a:solidFill>
                  <a:latin typeface="+mn-ea"/>
                  <a:cs typeface="+mn-ea"/>
                  <a:sym typeface="+mn-lt"/>
                </a:rPr>
                <a:t>·</a:t>
              </a:r>
              <a:r>
                <a:rPr lang="zh-CN" altLang="en-US" sz="1400" b="1" kern="100" dirty="0">
                  <a:solidFill>
                    <a:schemeClr val="accent1">
                      <a:alpha val="64000"/>
                    </a:schemeClr>
                  </a:solidFill>
                  <a:latin typeface="+mn-ea"/>
                  <a:cs typeface="+mn-ea"/>
                  <a:sym typeface="+mn-lt"/>
                </a:rPr>
                <a:t>牢记使命</a:t>
              </a:r>
            </a:p>
          </p:txBody>
        </p:sp>
      </p:grpSp>
      <p:pic>
        <p:nvPicPr>
          <p:cNvPr id="130" name="图片 129" descr="图片4"/>
          <p:cNvPicPr>
            <a:picLocks noChangeAspect="1"/>
          </p:cNvPicPr>
          <p:nvPr userDrawn="1"/>
        </p:nvPicPr>
        <p:blipFill rotWithShape="1">
          <a:blip r:embed="rId4">
            <a:alphaModFix amt="20000"/>
            <a:lum bright="-12000" contrast="18000"/>
          </a:blip>
          <a:srcRect l="575" r="287"/>
          <a:stretch>
            <a:fillRect/>
          </a:stretch>
        </p:blipFill>
        <p:spPr>
          <a:xfrm>
            <a:off x="1" y="3938915"/>
            <a:ext cx="12192000" cy="2919085"/>
          </a:xfrm>
          <a:prstGeom prst="rect">
            <a:avLst/>
          </a:prstGeom>
        </p:spPr>
      </p:pic>
      <p:pic>
        <p:nvPicPr>
          <p:cNvPr id="131" name="图片 130">
            <a:extLst>
              <a:ext uri="{FF2B5EF4-FFF2-40B4-BE49-F238E27FC236}">
                <a16:creationId xmlns:a16="http://schemas.microsoft.com/office/drawing/2014/main" id="{79BD47EC-F6FE-43C2-9E47-19535B139058}"/>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304937" y="104620"/>
            <a:ext cx="2797592" cy="832301"/>
          </a:xfrm>
          <a:prstGeom prst="rect">
            <a:avLst/>
          </a:prstGeom>
        </p:spPr>
      </p:pic>
      <p:cxnSp>
        <p:nvCxnSpPr>
          <p:cNvPr id="132" name="直接连接符 131">
            <a:extLst>
              <a:ext uri="{FF2B5EF4-FFF2-40B4-BE49-F238E27FC236}">
                <a16:creationId xmlns:a16="http://schemas.microsoft.com/office/drawing/2014/main" id="{1C264023-38DF-48B1-A085-27F07EF741F8}"/>
              </a:ext>
            </a:extLst>
          </p:cNvPr>
          <p:cNvCxnSpPr/>
          <p:nvPr userDrawn="1"/>
        </p:nvCxnSpPr>
        <p:spPr>
          <a:xfrm>
            <a:off x="637420" y="936921"/>
            <a:ext cx="11290755" cy="0"/>
          </a:xfrm>
          <a:prstGeom prst="line">
            <a:avLst/>
          </a:prstGeom>
          <a:ln w="19050">
            <a:solidFill>
              <a:srgbClr val="B80B09"/>
            </a:solidFill>
            <a:prstDash val="solid"/>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91F40EE9-6E3D-48A4-8BB9-03C8668CF4D1}"/>
              </a:ext>
            </a:extLst>
          </p:cNvPr>
          <p:cNvGrpSpPr/>
          <p:nvPr userDrawn="1"/>
        </p:nvGrpSpPr>
        <p:grpSpPr>
          <a:xfrm>
            <a:off x="226084" y="136599"/>
            <a:ext cx="804724" cy="733840"/>
            <a:chOff x="1035050" y="1492931"/>
            <a:chExt cx="898525" cy="898525"/>
          </a:xfrm>
        </p:grpSpPr>
        <p:sp>
          <p:nvSpPr>
            <p:cNvPr id="134" name="矩形 133">
              <a:extLst>
                <a:ext uri="{FF2B5EF4-FFF2-40B4-BE49-F238E27FC236}">
                  <a16:creationId xmlns:a16="http://schemas.microsoft.com/office/drawing/2014/main" id="{B1BE126F-9FCE-4397-97F4-C9816B4358B0}"/>
                </a:ext>
              </a:extLst>
            </p:cNvPr>
            <p:cNvSpPr>
              <a:spLocks noChangeArrowheads="1"/>
            </p:cNvSpPr>
            <p:nvPr/>
          </p:nvSpPr>
          <p:spPr bwMode="auto">
            <a:xfrm>
              <a:off x="1035050" y="1492931"/>
              <a:ext cx="898525" cy="898525"/>
            </a:xfrm>
            <a:prstGeom prst="rect">
              <a:avLst/>
            </a:prstGeom>
            <a:solidFill>
              <a:srgbClr val="B80B09"/>
            </a:solidFill>
            <a:ln w="25400" cmpd="sng">
              <a:solidFill>
                <a:srgbClr val="000000">
                  <a:alpha val="0"/>
                </a:srgbClr>
              </a:solidFill>
              <a:miter lim="800000"/>
            </a:ln>
          </p:spPr>
          <p:txBody>
            <a:bodyPr lIns="0" tIns="0" r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779145" eaLnBrk="1" hangingPunct="1">
                <a:buFont typeface="Arial" panose="020B0604020202020204" pitchFamily="34" charset="0"/>
                <a:buNone/>
                <a:defRPr/>
              </a:pPr>
              <a:endParaRPr lang="zh-CN" altLang="en-US" sz="5335">
                <a:solidFill>
                  <a:srgbClr val="FFFFFF"/>
                </a:solidFill>
                <a:effectLst>
                  <a:outerShdw blurRad="38100" dist="38100" dir="2700000" algn="tl">
                    <a:srgbClr val="000000"/>
                  </a:outerShdw>
                </a:effectLst>
              </a:endParaRPr>
            </a:p>
          </p:txBody>
        </p:sp>
        <p:pic>
          <p:nvPicPr>
            <p:cNvPr id="135" name="图片 134">
              <a:extLst>
                <a:ext uri="{FF2B5EF4-FFF2-40B4-BE49-F238E27FC236}">
                  <a16:creationId xmlns:a16="http://schemas.microsoft.com/office/drawing/2014/main" id="{6557E7BA-D7C1-45C4-96CA-7D55329618B4}"/>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6846" y="1560486"/>
              <a:ext cx="734929" cy="734929"/>
            </a:xfrm>
            <a:prstGeom prst="rect">
              <a:avLst/>
            </a:prstGeom>
            <a:solidFill>
              <a:srgbClr val="C00000"/>
            </a:solidFill>
          </p:spPr>
        </p:pic>
      </p:grpSp>
      <p:pic>
        <p:nvPicPr>
          <p:cNvPr id="136" name="图片 135">
            <a:extLst>
              <a:ext uri="{FF2B5EF4-FFF2-40B4-BE49-F238E27FC236}">
                <a16:creationId xmlns:a16="http://schemas.microsoft.com/office/drawing/2014/main" id="{893F0DDD-44F1-4638-AEFF-91A6DB8B9FA2}"/>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flipH="1">
            <a:off x="10502851" y="3620648"/>
            <a:ext cx="1656747" cy="2748128"/>
          </a:xfrm>
          <a:prstGeom prst="rect">
            <a:avLst/>
          </a:prstGeom>
        </p:spPr>
      </p:pic>
    </p:spTree>
    <p:extLst>
      <p:ext uri="{BB962C8B-B14F-4D97-AF65-F5344CB8AC3E}">
        <p14:creationId xmlns:p14="http://schemas.microsoft.com/office/powerpoint/2010/main" val="335332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361" t="-726" r="3168" b="2851"/>
          <a:stretch>
            <a:fillRect/>
          </a:stretch>
        </p:blipFill>
        <p:spPr>
          <a:xfrm>
            <a:off x="0" y="1330928"/>
            <a:ext cx="12192000" cy="5527072"/>
          </a:xfrm>
          <a:prstGeom prst="rect">
            <a:avLst/>
          </a:prstGeom>
        </p:spPr>
      </p:pic>
      <p:pic>
        <p:nvPicPr>
          <p:cNvPr id="9" name="图片 8" descr="2"/>
          <p:cNvPicPr>
            <a:picLocks noChangeAspect="1"/>
          </p:cNvPicPr>
          <p:nvPr userDrawn="1"/>
        </p:nvPicPr>
        <p:blipFill>
          <a:blip r:embed="rId3"/>
          <a:stretch>
            <a:fillRect/>
          </a:stretch>
        </p:blipFill>
        <p:spPr>
          <a:xfrm flipH="1">
            <a:off x="792342" y="464458"/>
            <a:ext cx="2611673" cy="4403297"/>
          </a:xfrm>
          <a:prstGeom prst="rect">
            <a:avLst/>
          </a:prstGeom>
        </p:spPr>
      </p:pic>
      <p:sp>
        <p:nvSpPr>
          <p:cNvPr id="10" name="矩形 9"/>
          <p:cNvSpPr/>
          <p:nvPr userDrawn="1"/>
        </p:nvSpPr>
        <p:spPr>
          <a:xfrm>
            <a:off x="6096000" y="4924425"/>
            <a:ext cx="481013" cy="314325"/>
          </a:xfrm>
          <a:prstGeom prst="rect">
            <a:avLst/>
          </a:prstGeom>
          <a:solidFill>
            <a:srgbClr val="AF0B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6572251" y="4710592"/>
            <a:ext cx="471488" cy="247795"/>
          </a:xfrm>
          <a:custGeom>
            <a:avLst/>
            <a:gdLst>
              <a:gd name="connsiteX0" fmla="*/ 0 w 481013"/>
              <a:gd name="connsiteY0" fmla="*/ 0 h 157163"/>
              <a:gd name="connsiteX1" fmla="*/ 481013 w 481013"/>
              <a:gd name="connsiteY1" fmla="*/ 0 h 157163"/>
              <a:gd name="connsiteX2" fmla="*/ 481013 w 481013"/>
              <a:gd name="connsiteY2" fmla="*/ 157163 h 157163"/>
              <a:gd name="connsiteX3" fmla="*/ 0 w 481013"/>
              <a:gd name="connsiteY3" fmla="*/ 157163 h 157163"/>
              <a:gd name="connsiteX4" fmla="*/ 0 w 481013"/>
              <a:gd name="connsiteY4" fmla="*/ 0 h 157163"/>
              <a:gd name="connsiteX0-1" fmla="*/ 4762 w 485775"/>
              <a:gd name="connsiteY0-2" fmla="*/ 0 h 157163"/>
              <a:gd name="connsiteX1-3" fmla="*/ 485775 w 485775"/>
              <a:gd name="connsiteY1-4" fmla="*/ 0 h 157163"/>
              <a:gd name="connsiteX2-5" fmla="*/ 485775 w 485775"/>
              <a:gd name="connsiteY2-6" fmla="*/ 157163 h 157163"/>
              <a:gd name="connsiteX3-7" fmla="*/ 0 w 485775"/>
              <a:gd name="connsiteY3-8" fmla="*/ 109538 h 157163"/>
              <a:gd name="connsiteX4-9" fmla="*/ 4762 w 485775"/>
              <a:gd name="connsiteY4-10" fmla="*/ 0 h 157163"/>
              <a:gd name="connsiteX0-11" fmla="*/ 4762 w 485775"/>
              <a:gd name="connsiteY0-12" fmla="*/ 0 h 162109"/>
              <a:gd name="connsiteX1-13" fmla="*/ 485775 w 485775"/>
              <a:gd name="connsiteY1-14" fmla="*/ 0 h 162109"/>
              <a:gd name="connsiteX2-15" fmla="*/ 485775 w 485775"/>
              <a:gd name="connsiteY2-16" fmla="*/ 157163 h 162109"/>
              <a:gd name="connsiteX3-17" fmla="*/ 0 w 485775"/>
              <a:gd name="connsiteY3-18" fmla="*/ 109538 h 162109"/>
              <a:gd name="connsiteX4-19" fmla="*/ 4762 w 485775"/>
              <a:gd name="connsiteY4-20" fmla="*/ 0 h 162109"/>
              <a:gd name="connsiteX0-21" fmla="*/ 4762 w 485775"/>
              <a:gd name="connsiteY0-22" fmla="*/ 0 h 247651"/>
              <a:gd name="connsiteX1-23" fmla="*/ 485775 w 485775"/>
              <a:gd name="connsiteY1-24" fmla="*/ 0 h 247651"/>
              <a:gd name="connsiteX2-25" fmla="*/ 414337 w 485775"/>
              <a:gd name="connsiteY2-26" fmla="*/ 247651 h 247651"/>
              <a:gd name="connsiteX3-27" fmla="*/ 0 w 485775"/>
              <a:gd name="connsiteY3-28" fmla="*/ 109538 h 247651"/>
              <a:gd name="connsiteX4-29" fmla="*/ 4762 w 485775"/>
              <a:gd name="connsiteY4-30" fmla="*/ 0 h 247651"/>
              <a:gd name="connsiteX0-31" fmla="*/ 4762 w 485775"/>
              <a:gd name="connsiteY0-32" fmla="*/ 0 h 247795"/>
              <a:gd name="connsiteX1-33" fmla="*/ 485775 w 485775"/>
              <a:gd name="connsiteY1-34" fmla="*/ 0 h 247795"/>
              <a:gd name="connsiteX2-35" fmla="*/ 414337 w 485775"/>
              <a:gd name="connsiteY2-36" fmla="*/ 247651 h 247795"/>
              <a:gd name="connsiteX3-37" fmla="*/ 0 w 485775"/>
              <a:gd name="connsiteY3-38" fmla="*/ 109538 h 247795"/>
              <a:gd name="connsiteX4-39" fmla="*/ 4762 w 485775"/>
              <a:gd name="connsiteY4-40" fmla="*/ 0 h 247795"/>
              <a:gd name="connsiteX0-41" fmla="*/ 4762 w 471488"/>
              <a:gd name="connsiteY0-42" fmla="*/ 0 h 247795"/>
              <a:gd name="connsiteX1-43" fmla="*/ 471488 w 471488"/>
              <a:gd name="connsiteY1-44" fmla="*/ 33337 h 247795"/>
              <a:gd name="connsiteX2-45" fmla="*/ 414337 w 471488"/>
              <a:gd name="connsiteY2-46" fmla="*/ 247651 h 247795"/>
              <a:gd name="connsiteX3-47" fmla="*/ 0 w 471488"/>
              <a:gd name="connsiteY3-48" fmla="*/ 109538 h 247795"/>
              <a:gd name="connsiteX4-49" fmla="*/ 4762 w 471488"/>
              <a:gd name="connsiteY4-50" fmla="*/ 0 h 24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1488" h="247795">
                <a:moveTo>
                  <a:pt x="4762" y="0"/>
                </a:moveTo>
                <a:lnTo>
                  <a:pt x="471488" y="33337"/>
                </a:lnTo>
                <a:lnTo>
                  <a:pt x="414337" y="247651"/>
                </a:lnTo>
                <a:cubicBezTo>
                  <a:pt x="238124" y="250826"/>
                  <a:pt x="147637" y="201613"/>
                  <a:pt x="0" y="109538"/>
                </a:cubicBezTo>
                <a:lnTo>
                  <a:pt x="4762" y="0"/>
                </a:lnTo>
                <a:close/>
              </a:path>
            </a:pathLst>
          </a:custGeom>
          <a:solidFill>
            <a:srgbClr val="AF0B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0"/>
          <p:cNvSpPr/>
          <p:nvPr userDrawn="1"/>
        </p:nvSpPr>
        <p:spPr>
          <a:xfrm>
            <a:off x="7000876" y="4534379"/>
            <a:ext cx="471488" cy="264405"/>
          </a:xfrm>
          <a:custGeom>
            <a:avLst/>
            <a:gdLst>
              <a:gd name="connsiteX0" fmla="*/ 0 w 481013"/>
              <a:gd name="connsiteY0" fmla="*/ 0 h 157163"/>
              <a:gd name="connsiteX1" fmla="*/ 481013 w 481013"/>
              <a:gd name="connsiteY1" fmla="*/ 0 h 157163"/>
              <a:gd name="connsiteX2" fmla="*/ 481013 w 481013"/>
              <a:gd name="connsiteY2" fmla="*/ 157163 h 157163"/>
              <a:gd name="connsiteX3" fmla="*/ 0 w 481013"/>
              <a:gd name="connsiteY3" fmla="*/ 157163 h 157163"/>
              <a:gd name="connsiteX4" fmla="*/ 0 w 481013"/>
              <a:gd name="connsiteY4" fmla="*/ 0 h 157163"/>
              <a:gd name="connsiteX0-1" fmla="*/ 4762 w 485775"/>
              <a:gd name="connsiteY0-2" fmla="*/ 0 h 157163"/>
              <a:gd name="connsiteX1-3" fmla="*/ 485775 w 485775"/>
              <a:gd name="connsiteY1-4" fmla="*/ 0 h 157163"/>
              <a:gd name="connsiteX2-5" fmla="*/ 485775 w 485775"/>
              <a:gd name="connsiteY2-6" fmla="*/ 157163 h 157163"/>
              <a:gd name="connsiteX3-7" fmla="*/ 0 w 485775"/>
              <a:gd name="connsiteY3-8" fmla="*/ 109538 h 157163"/>
              <a:gd name="connsiteX4-9" fmla="*/ 4762 w 485775"/>
              <a:gd name="connsiteY4-10" fmla="*/ 0 h 157163"/>
              <a:gd name="connsiteX0-11" fmla="*/ 4762 w 485775"/>
              <a:gd name="connsiteY0-12" fmla="*/ 0 h 162109"/>
              <a:gd name="connsiteX1-13" fmla="*/ 485775 w 485775"/>
              <a:gd name="connsiteY1-14" fmla="*/ 0 h 162109"/>
              <a:gd name="connsiteX2-15" fmla="*/ 485775 w 485775"/>
              <a:gd name="connsiteY2-16" fmla="*/ 157163 h 162109"/>
              <a:gd name="connsiteX3-17" fmla="*/ 0 w 485775"/>
              <a:gd name="connsiteY3-18" fmla="*/ 109538 h 162109"/>
              <a:gd name="connsiteX4-19" fmla="*/ 4762 w 485775"/>
              <a:gd name="connsiteY4-20" fmla="*/ 0 h 162109"/>
              <a:gd name="connsiteX0-21" fmla="*/ 4762 w 485775"/>
              <a:gd name="connsiteY0-22" fmla="*/ 0 h 247651"/>
              <a:gd name="connsiteX1-23" fmla="*/ 485775 w 485775"/>
              <a:gd name="connsiteY1-24" fmla="*/ 0 h 247651"/>
              <a:gd name="connsiteX2-25" fmla="*/ 414337 w 485775"/>
              <a:gd name="connsiteY2-26" fmla="*/ 247651 h 247651"/>
              <a:gd name="connsiteX3-27" fmla="*/ 0 w 485775"/>
              <a:gd name="connsiteY3-28" fmla="*/ 109538 h 247651"/>
              <a:gd name="connsiteX4-29" fmla="*/ 4762 w 485775"/>
              <a:gd name="connsiteY4-30" fmla="*/ 0 h 247651"/>
              <a:gd name="connsiteX0-31" fmla="*/ 4762 w 485775"/>
              <a:gd name="connsiteY0-32" fmla="*/ 0 h 247795"/>
              <a:gd name="connsiteX1-33" fmla="*/ 485775 w 485775"/>
              <a:gd name="connsiteY1-34" fmla="*/ 0 h 247795"/>
              <a:gd name="connsiteX2-35" fmla="*/ 414337 w 485775"/>
              <a:gd name="connsiteY2-36" fmla="*/ 247651 h 247795"/>
              <a:gd name="connsiteX3-37" fmla="*/ 0 w 485775"/>
              <a:gd name="connsiteY3-38" fmla="*/ 109538 h 247795"/>
              <a:gd name="connsiteX4-39" fmla="*/ 4762 w 485775"/>
              <a:gd name="connsiteY4-40" fmla="*/ 0 h 247795"/>
              <a:gd name="connsiteX0-41" fmla="*/ 4762 w 471488"/>
              <a:gd name="connsiteY0-42" fmla="*/ 0 h 247795"/>
              <a:gd name="connsiteX1-43" fmla="*/ 471488 w 471488"/>
              <a:gd name="connsiteY1-44" fmla="*/ 33337 h 247795"/>
              <a:gd name="connsiteX2-45" fmla="*/ 414337 w 471488"/>
              <a:gd name="connsiteY2-46" fmla="*/ 247651 h 247795"/>
              <a:gd name="connsiteX3-47" fmla="*/ 0 w 471488"/>
              <a:gd name="connsiteY3-48" fmla="*/ 109538 h 247795"/>
              <a:gd name="connsiteX4-49" fmla="*/ 4762 w 471488"/>
              <a:gd name="connsiteY4-50" fmla="*/ 0 h 247795"/>
              <a:gd name="connsiteX0-51" fmla="*/ 4762 w 471488"/>
              <a:gd name="connsiteY0-52" fmla="*/ 0 h 262051"/>
              <a:gd name="connsiteX1-53" fmla="*/ 471488 w 471488"/>
              <a:gd name="connsiteY1-54" fmla="*/ 33337 h 262051"/>
              <a:gd name="connsiteX2-55" fmla="*/ 381000 w 471488"/>
              <a:gd name="connsiteY2-56" fmla="*/ 261938 h 262051"/>
              <a:gd name="connsiteX3-57" fmla="*/ 0 w 471488"/>
              <a:gd name="connsiteY3-58" fmla="*/ 109538 h 262051"/>
              <a:gd name="connsiteX4-59" fmla="*/ 4762 w 471488"/>
              <a:gd name="connsiteY4-60" fmla="*/ 0 h 262051"/>
              <a:gd name="connsiteX0-61" fmla="*/ 4762 w 471488"/>
              <a:gd name="connsiteY0-62" fmla="*/ 0 h 264405"/>
              <a:gd name="connsiteX1-63" fmla="*/ 471488 w 471488"/>
              <a:gd name="connsiteY1-64" fmla="*/ 33337 h 264405"/>
              <a:gd name="connsiteX2-65" fmla="*/ 381000 w 471488"/>
              <a:gd name="connsiteY2-66" fmla="*/ 261938 h 264405"/>
              <a:gd name="connsiteX3-67" fmla="*/ 0 w 471488"/>
              <a:gd name="connsiteY3-68" fmla="*/ 109538 h 264405"/>
              <a:gd name="connsiteX4-69" fmla="*/ 4762 w 471488"/>
              <a:gd name="connsiteY4-70" fmla="*/ 0 h 2644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1488" h="264405">
                <a:moveTo>
                  <a:pt x="4762" y="0"/>
                </a:moveTo>
                <a:lnTo>
                  <a:pt x="471488" y="33337"/>
                </a:lnTo>
                <a:lnTo>
                  <a:pt x="381000" y="261938"/>
                </a:lnTo>
                <a:cubicBezTo>
                  <a:pt x="214312" y="279401"/>
                  <a:pt x="147637" y="201613"/>
                  <a:pt x="0" y="109538"/>
                </a:cubicBezTo>
                <a:lnTo>
                  <a:pt x="4762" y="0"/>
                </a:lnTo>
                <a:close/>
              </a:path>
            </a:pathLst>
          </a:custGeom>
          <a:solidFill>
            <a:srgbClr val="AF0B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750"/>
                                        <p:tgtEl>
                                          <p:spTgt spid="7"/>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Effect transition="in" filter="fade">
                                      <p:cBhvr>
                                        <p:cTn id="1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userDrawn="1"/>
        </p:nvSpPr>
        <p:spPr>
          <a:xfrm>
            <a:off x="3" y="6625674"/>
            <a:ext cx="12191999" cy="259709"/>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微软雅黑" panose="020B0503020204020204" charset="-122"/>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0459054" y="4007400"/>
            <a:ext cx="1656747" cy="2748128"/>
          </a:xfrm>
          <a:prstGeom prst="rect">
            <a:avLst/>
          </a:prstGeom>
        </p:spPr>
      </p:pic>
      <p:grpSp>
        <p:nvGrpSpPr>
          <p:cNvPr id="9" name="组合 8"/>
          <p:cNvGrpSpPr/>
          <p:nvPr userDrawn="1"/>
        </p:nvGrpSpPr>
        <p:grpSpPr>
          <a:xfrm>
            <a:off x="224824" y="168578"/>
            <a:ext cx="676425" cy="676425"/>
            <a:chOff x="1035050" y="1492931"/>
            <a:chExt cx="898525" cy="898525"/>
          </a:xfrm>
        </p:grpSpPr>
        <p:sp>
          <p:nvSpPr>
            <p:cNvPr id="10" name="矩形 9"/>
            <p:cNvSpPr>
              <a:spLocks noChangeArrowheads="1"/>
            </p:cNvSpPr>
            <p:nvPr/>
          </p:nvSpPr>
          <p:spPr bwMode="auto">
            <a:xfrm>
              <a:off x="1035050" y="1492931"/>
              <a:ext cx="898525" cy="898525"/>
            </a:xfrm>
            <a:prstGeom prst="rect">
              <a:avLst/>
            </a:prstGeom>
            <a:solidFill>
              <a:srgbClr val="B80B09"/>
            </a:solidFill>
            <a:ln w="25400" cmpd="sng">
              <a:solidFill>
                <a:srgbClr val="000000">
                  <a:alpha val="0"/>
                </a:srgbClr>
              </a:solidFill>
              <a:miter lim="800000"/>
            </a:ln>
          </p:spPr>
          <p:txBody>
            <a:bodyPr lIns="0" tIns="0" r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779145" eaLnBrk="1" hangingPunct="1">
                <a:buFont typeface="Arial" panose="020B0604020202020204" pitchFamily="34" charset="0"/>
                <a:buNone/>
                <a:defRPr/>
              </a:pPr>
              <a:endParaRPr lang="zh-CN" altLang="en-US" sz="5335">
                <a:solidFill>
                  <a:srgbClr val="FFFFFF"/>
                </a:solidFill>
                <a:effectLst>
                  <a:outerShdw blurRad="38100" dist="38100" dir="2700000" algn="tl">
                    <a:srgbClr val="000000"/>
                  </a:outerShdw>
                </a:effectLst>
              </a:endParaRPr>
            </a:p>
          </p:txBody>
        </p:sp>
        <p:pic>
          <p:nvPicPr>
            <p:cNvPr id="11" name="图片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6846" y="1560486"/>
              <a:ext cx="734929" cy="734929"/>
            </a:xfrm>
            <a:prstGeom prst="rect">
              <a:avLst/>
            </a:prstGeom>
            <a:solidFill>
              <a:srgbClr val="C00000"/>
            </a:solidFill>
          </p:spPr>
        </p:pic>
      </p:grpSp>
      <p:cxnSp>
        <p:nvCxnSpPr>
          <p:cNvPr id="12" name="直接连接符 11"/>
          <p:cNvCxnSpPr/>
          <p:nvPr userDrawn="1"/>
        </p:nvCxnSpPr>
        <p:spPr>
          <a:xfrm>
            <a:off x="901245" y="832301"/>
            <a:ext cx="11290755" cy="0"/>
          </a:xfrm>
          <a:prstGeom prst="line">
            <a:avLst/>
          </a:prstGeom>
          <a:ln w="19050">
            <a:solidFill>
              <a:srgbClr val="B80B09"/>
            </a:solidFill>
            <a:prstDash val="solid"/>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32509" y="25400"/>
            <a:ext cx="2797592" cy="8323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矩形 6"/>
          <p:cNvSpPr/>
          <p:nvPr userDrawn="1"/>
        </p:nvSpPr>
        <p:spPr>
          <a:xfrm>
            <a:off x="3" y="6625674"/>
            <a:ext cx="12191999" cy="259709"/>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微软雅黑" panose="020B0503020204020204" charset="-122"/>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0738795" y="3975294"/>
            <a:ext cx="1656747" cy="2748128"/>
          </a:xfrm>
          <a:prstGeom prst="rect">
            <a:avLst/>
          </a:prstGeom>
        </p:spPr>
      </p:pic>
      <p:grpSp>
        <p:nvGrpSpPr>
          <p:cNvPr id="9" name="组合 8"/>
          <p:cNvGrpSpPr/>
          <p:nvPr userDrawn="1"/>
        </p:nvGrpSpPr>
        <p:grpSpPr>
          <a:xfrm>
            <a:off x="224824" y="168578"/>
            <a:ext cx="676425" cy="676425"/>
            <a:chOff x="1035050" y="1492931"/>
            <a:chExt cx="898525" cy="898525"/>
          </a:xfrm>
        </p:grpSpPr>
        <p:sp>
          <p:nvSpPr>
            <p:cNvPr id="10" name="矩形 9"/>
            <p:cNvSpPr>
              <a:spLocks noChangeArrowheads="1"/>
            </p:cNvSpPr>
            <p:nvPr/>
          </p:nvSpPr>
          <p:spPr bwMode="auto">
            <a:xfrm>
              <a:off x="1035050" y="1492931"/>
              <a:ext cx="898525" cy="898525"/>
            </a:xfrm>
            <a:prstGeom prst="rect">
              <a:avLst/>
            </a:prstGeom>
            <a:solidFill>
              <a:srgbClr val="B80B09"/>
            </a:solidFill>
            <a:ln w="25400" cmpd="sng">
              <a:solidFill>
                <a:srgbClr val="000000">
                  <a:alpha val="0"/>
                </a:srgbClr>
              </a:solidFill>
              <a:miter lim="800000"/>
            </a:ln>
          </p:spPr>
          <p:txBody>
            <a:bodyPr lIns="0" tIns="0" r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779145" eaLnBrk="1" hangingPunct="1">
                <a:buFont typeface="Arial" panose="020B0604020202020204" pitchFamily="34" charset="0"/>
                <a:buNone/>
                <a:defRPr/>
              </a:pPr>
              <a:endParaRPr lang="zh-CN" altLang="en-US" sz="5335">
                <a:solidFill>
                  <a:srgbClr val="FFFFFF"/>
                </a:solidFill>
                <a:effectLst>
                  <a:outerShdw blurRad="38100" dist="38100" dir="2700000" algn="tl">
                    <a:srgbClr val="000000"/>
                  </a:outerShdw>
                </a:effectLst>
              </a:endParaRPr>
            </a:p>
          </p:txBody>
        </p:sp>
        <p:pic>
          <p:nvPicPr>
            <p:cNvPr id="11" name="图片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6846" y="1560486"/>
              <a:ext cx="734929" cy="734929"/>
            </a:xfrm>
            <a:prstGeom prst="rect">
              <a:avLst/>
            </a:prstGeom>
            <a:solidFill>
              <a:srgbClr val="C00000"/>
            </a:solidFill>
          </p:spPr>
        </p:pic>
      </p:grpSp>
      <p:cxnSp>
        <p:nvCxnSpPr>
          <p:cNvPr id="12" name="直接连接符 11"/>
          <p:cNvCxnSpPr/>
          <p:nvPr userDrawn="1"/>
        </p:nvCxnSpPr>
        <p:spPr>
          <a:xfrm>
            <a:off x="901245" y="832301"/>
            <a:ext cx="11290755" cy="0"/>
          </a:xfrm>
          <a:prstGeom prst="line">
            <a:avLst/>
          </a:prstGeom>
          <a:ln w="19050">
            <a:solidFill>
              <a:srgbClr val="B80B09"/>
            </a:solidFill>
            <a:prstDash val="solid"/>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32509" y="25400"/>
            <a:ext cx="2797592" cy="832301"/>
          </a:xfrm>
          <a:prstGeom prst="rect">
            <a:avLst/>
          </a:prstGeom>
        </p:spPr>
      </p:pic>
    </p:spTree>
    <p:extLst>
      <p:ext uri="{BB962C8B-B14F-4D97-AF65-F5344CB8AC3E}">
        <p14:creationId xmlns:p14="http://schemas.microsoft.com/office/powerpoint/2010/main" val="7532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AAFF7C-E584-41FA-A17C-627456395210}" type="datetimeFigureOut">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E77293-62E0-4EBA-B6BD-DF937D797E0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AAFF7C-E584-41FA-A17C-627456395210}" type="datetimeFigureOut">
              <a:rPr lang="zh-CN" altLang="en-US" smtClean="0"/>
              <a:t>2021/5/13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DE77293-62E0-4EBA-B6BD-DF937D797E0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AAFF7C-E584-41FA-A17C-627456395210}" type="datetimeFigureOut">
              <a:rPr lang="zh-CN" altLang="en-US" smtClean="0"/>
              <a:t>2021/5/13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DE77293-62E0-4EBA-B6BD-DF937D797E0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AAFF7C-E584-41FA-A17C-627456395210}" type="datetimeFigureOut">
              <a:rPr lang="zh-CN" altLang="en-US" smtClean="0"/>
              <a:t>2021/5/13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E77293-62E0-4EBA-B6BD-DF937D797E0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AAFF7C-E584-41FA-A17C-627456395210}" type="datetimeFigureOut">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DE77293-62E0-4EBA-B6BD-DF937D797E0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AFF7C-E584-41FA-A17C-627456395210}" type="datetimeFigureOut">
              <a:rPr lang="zh-CN" altLang="en-US" smtClean="0"/>
              <a:t>2021/5/13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77293-62E0-4EBA-B6BD-DF937D797E0C}" type="slidenum">
              <a:rPr lang="zh-CN" altLang="en-US" smtClean="0"/>
              <a:t>‹#›</a:t>
            </a:fld>
            <a:endParaRPr lang="zh-CN" altLang="en-US"/>
          </a:p>
        </p:txBody>
      </p:sp>
      <p:pic>
        <p:nvPicPr>
          <p:cNvPr id="7" name="图片 6"/>
          <p:cNvPicPr>
            <a:picLocks noChangeAspect="1"/>
          </p:cNvPicPr>
          <p:nvPr userDrawn="1"/>
        </p:nvPicPr>
        <p:blipFill>
          <a:blip r:embed="rId14" cstate="screen">
            <a:extLst>
              <a:ext uri="{BEBA8EAE-BF5A-486C-A8C5-ECC9F3942E4B}">
                <a14:imgProps xmlns:a14="http://schemas.microsoft.com/office/drawing/2010/main">
                  <a14:imgLayer r:embed="rId15">
                    <a14:imgEffect>
                      <a14:artisticTexturizer/>
                    </a14:imgEffect>
                  </a14:imgLayer>
                </a14:imgProps>
              </a:ext>
            </a:extLst>
          </a:blip>
          <a:stretch>
            <a:fillRect/>
          </a:stretch>
        </p:blipFill>
        <p:spPr>
          <a:xfrm>
            <a:off x="0" y="0"/>
            <a:ext cx="12192000" cy="684060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582CB-84AC-4D60-852E-86CD62303D7C}" type="datetimeFigureOut">
              <a:rPr lang="zh-CN" altLang="en-US" smtClean="0"/>
              <a:t>2021/5/13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67E011-908A-4C66-A538-31C58D32DFEF}" type="slidenum">
              <a:rPr lang="zh-CN" altLang="en-US" smtClean="0"/>
              <a:t>‹#›</a:t>
            </a:fld>
            <a:endParaRPr lang="zh-CN" altLang="en-US"/>
          </a:p>
        </p:txBody>
      </p:sp>
    </p:spTree>
    <p:extLst>
      <p:ext uri="{BB962C8B-B14F-4D97-AF65-F5344CB8AC3E}">
        <p14:creationId xmlns:p14="http://schemas.microsoft.com/office/powerpoint/2010/main" val="11254925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0"/>
          <p:cNvSpPr txBox="1"/>
          <p:nvPr/>
        </p:nvSpPr>
        <p:spPr>
          <a:xfrm>
            <a:off x="1951301" y="2119977"/>
            <a:ext cx="8510561" cy="1015663"/>
          </a:xfrm>
          <a:prstGeom prst="rect">
            <a:avLst/>
          </a:prstGeom>
          <a:noFill/>
          <a:effectLst/>
        </p:spPr>
        <p:txBody>
          <a:bodyPr wrap="square" rtlCol="0">
            <a:spAutoFit/>
          </a:bodyPr>
          <a:lstStyle/>
          <a:p>
            <a:pPr algn="ctr" defTabSz="1219200"/>
            <a:r>
              <a:rPr lang="zh-CN" altLang="en-US" sz="60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sym typeface="Arial" panose="020B0604020202020204" pitchFamily="34" charset="0"/>
              </a:rPr>
              <a:t>发展对象入党答辩</a:t>
            </a:r>
          </a:p>
        </p:txBody>
      </p:sp>
      <p:pic>
        <p:nvPicPr>
          <p:cNvPr id="11" name="图片 10"/>
          <p:cNvPicPr>
            <a:picLocks noChangeAspect="1"/>
          </p:cNvPicPr>
          <p:nvPr/>
        </p:nvPicPr>
        <p:blipFill>
          <a:blip r:embed="rId2" cstate="emai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303328" y="431181"/>
            <a:ext cx="1435821" cy="1387515"/>
          </a:xfrm>
          <a:prstGeom prst="rect">
            <a:avLst/>
          </a:prstGeom>
        </p:spPr>
      </p:pic>
      <p:sp>
        <p:nvSpPr>
          <p:cNvPr id="14" name="文本框 13"/>
          <p:cNvSpPr txBox="1"/>
          <p:nvPr/>
        </p:nvSpPr>
        <p:spPr>
          <a:xfrm>
            <a:off x="4838157" y="3582814"/>
            <a:ext cx="3002745" cy="461665"/>
          </a:xfrm>
          <a:prstGeom prst="rect">
            <a:avLst/>
          </a:prstGeom>
          <a:noFill/>
        </p:spPr>
        <p:txBody>
          <a:bodyPr wrap="none" rtlCol="0">
            <a:spAutoFit/>
          </a:bodyPr>
          <a:lstStyle/>
          <a:p>
            <a:pPr algn="ctr" defTabSz="1219200"/>
            <a:r>
              <a:rPr lang="en-US" altLang="zh-CN" sz="2400" dirty="0">
                <a:solidFill>
                  <a:srgbClr val="E3060C"/>
                </a:solidFill>
                <a:latin typeface="华文行楷" panose="02010800040101010101" pitchFamily="2" charset="-122"/>
                <a:ea typeface="华文行楷" panose="02010800040101010101" pitchFamily="2" charset="-122"/>
                <a:cs typeface="阿里巴巴普惠体 R" panose="00020600040101010101" pitchFamily="18" charset="-122"/>
              </a:rPr>
              <a:t>—</a:t>
            </a:r>
            <a:r>
              <a:rPr lang="zh-CN" altLang="en-US" sz="24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sym typeface="Arial" panose="020B0604020202020204" pitchFamily="34" charset="0"/>
              </a:rPr>
              <a:t>汇报人：高习东</a:t>
            </a:r>
            <a:r>
              <a:rPr lang="en-US" altLang="zh-CN" sz="2400" dirty="0">
                <a:solidFill>
                  <a:srgbClr val="E3060C"/>
                </a:solidFill>
                <a:latin typeface="华文行楷" panose="02010800040101010101" pitchFamily="2" charset="-122"/>
                <a:ea typeface="华文行楷" panose="02010800040101010101" pitchFamily="2" charset="-122"/>
                <a:cs typeface="阿里巴巴普惠体 R" panose="00020600040101010101" pitchFamily="18" charset="-122"/>
              </a:rPr>
              <a:t>—</a:t>
            </a:r>
            <a:endParaRPr lang="zh-CN" altLang="en-US" sz="2400" dirty="0">
              <a:solidFill>
                <a:srgbClr val="E3060C"/>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grpSp>
        <p:nvGrpSpPr>
          <p:cNvPr id="15" name="组合 14"/>
          <p:cNvGrpSpPr/>
          <p:nvPr/>
        </p:nvGrpSpPr>
        <p:grpSpPr>
          <a:xfrm>
            <a:off x="2204" y="4173467"/>
            <a:ext cx="12187593" cy="2684533"/>
            <a:chOff x="-1" y="4174434"/>
            <a:chExt cx="12190414" cy="2685154"/>
          </a:xfrm>
        </p:grpSpPr>
        <p:sp>
          <p:nvSpPr>
            <p:cNvPr id="16" name="矩形 15"/>
            <p:cNvSpPr/>
            <p:nvPr/>
          </p:nvSpPr>
          <p:spPr>
            <a:xfrm>
              <a:off x="0" y="6633754"/>
              <a:ext cx="12190413" cy="225834"/>
            </a:xfrm>
            <a:prstGeom prst="rect">
              <a:avLst/>
            </a:prstGeom>
            <a:solidFill>
              <a:srgbClr val="AF0B0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srgbClr val="FFFFFF"/>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pic>
          <p:nvPicPr>
            <p:cNvPr id="17" name="Picture 2" descr="F:\桌面\党政机关\素材\长城\矢量长城\线稿长城6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 y="4174434"/>
              <a:ext cx="12190414" cy="25432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3D33EDF5-8D0E-4FAE-8ABE-BE6A9552D1FD}"/>
              </a:ext>
            </a:extLst>
          </p:cNvPr>
          <p:cNvGrpSpPr/>
          <p:nvPr/>
        </p:nvGrpSpPr>
        <p:grpSpPr>
          <a:xfrm>
            <a:off x="2037770" y="3249239"/>
            <a:ext cx="8229082" cy="261602"/>
            <a:chOff x="1990140" y="3851529"/>
            <a:chExt cx="8229082" cy="179165"/>
          </a:xfrm>
        </p:grpSpPr>
        <p:sp>
          <p:nvSpPr>
            <p:cNvPr id="13" name="文本框 12">
              <a:extLst>
                <a:ext uri="{FF2B5EF4-FFF2-40B4-BE49-F238E27FC236}">
                  <a16:creationId xmlns:a16="http://schemas.microsoft.com/office/drawing/2014/main" id="{923262D5-E27B-4198-8B60-9AFC78B41612}"/>
                </a:ext>
              </a:extLst>
            </p:cNvPr>
            <p:cNvSpPr txBox="1"/>
            <p:nvPr/>
          </p:nvSpPr>
          <p:spPr>
            <a:xfrm>
              <a:off x="3756253" y="3851529"/>
              <a:ext cx="4805398" cy="168631"/>
            </a:xfrm>
            <a:prstGeom prst="rect">
              <a:avLst/>
            </a:prstGeom>
            <a:noFill/>
          </p:spPr>
          <p:txBody>
            <a:bodyPr wrap="square" lIns="0" tIns="0" rIns="0" bIns="0" rtlCol="0">
              <a:spAutoFit/>
            </a:bodyPr>
            <a:lstStyle/>
            <a:p>
              <a:pPr algn="ctr">
                <a:defRPr/>
              </a:pPr>
              <a:r>
                <a:rPr lang="zh-CN" altLang="en-US" sz="1600" b="1" kern="100"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向榜样看齐，向使命聚焦，争做合格党员</a:t>
              </a:r>
            </a:p>
          </p:txBody>
        </p:sp>
        <p:grpSp>
          <p:nvGrpSpPr>
            <p:cNvPr id="18" name="组合 17">
              <a:extLst>
                <a:ext uri="{FF2B5EF4-FFF2-40B4-BE49-F238E27FC236}">
                  <a16:creationId xmlns:a16="http://schemas.microsoft.com/office/drawing/2014/main" id="{05228B66-F312-4F7E-95C7-8761DDA33375}"/>
                </a:ext>
              </a:extLst>
            </p:cNvPr>
            <p:cNvGrpSpPr/>
            <p:nvPr/>
          </p:nvGrpSpPr>
          <p:grpSpPr>
            <a:xfrm>
              <a:off x="1990140" y="3943042"/>
              <a:ext cx="1871919" cy="87652"/>
              <a:chOff x="2059590" y="4128241"/>
              <a:chExt cx="1871919" cy="87652"/>
            </a:xfrm>
          </p:grpSpPr>
          <p:sp>
            <p:nvSpPr>
              <p:cNvPr id="23" name="矩形 22">
                <a:extLst>
                  <a:ext uri="{FF2B5EF4-FFF2-40B4-BE49-F238E27FC236}">
                    <a16:creationId xmlns:a16="http://schemas.microsoft.com/office/drawing/2014/main" id="{A9A311B5-BB59-4C47-AE73-D22F444608FC}"/>
                  </a:ext>
                </a:extLst>
              </p:cNvPr>
              <p:cNvSpPr/>
              <p:nvPr/>
            </p:nvSpPr>
            <p:spPr>
              <a:xfrm rot="2700000">
                <a:off x="3862651" y="4147036"/>
                <a:ext cx="50063" cy="50063"/>
              </a:xfrm>
              <a:prstGeom prst="rect">
                <a:avLst/>
              </a:prstGeom>
              <a:noFill/>
              <a:ln w="6350" cap="flat" cmpd="sng" algn="ctr">
                <a:solidFill>
                  <a:srgbClr val="B105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4" name="矩形 23">
                <a:extLst>
                  <a:ext uri="{FF2B5EF4-FFF2-40B4-BE49-F238E27FC236}">
                    <a16:creationId xmlns:a16="http://schemas.microsoft.com/office/drawing/2014/main" id="{95551901-7EE0-4B74-A7DA-076DA8DDF92F}"/>
                  </a:ext>
                </a:extLst>
              </p:cNvPr>
              <p:cNvSpPr/>
              <p:nvPr/>
            </p:nvSpPr>
            <p:spPr>
              <a:xfrm rot="2700000">
                <a:off x="3843857" y="4128241"/>
                <a:ext cx="87652" cy="87652"/>
              </a:xfrm>
              <a:prstGeom prst="rect">
                <a:avLst/>
              </a:prstGeom>
              <a:noFill/>
              <a:ln w="6350" cap="flat" cmpd="sng" algn="ctr">
                <a:solidFill>
                  <a:srgbClr val="B105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5" name="直接连接符 24">
                <a:extLst>
                  <a:ext uri="{FF2B5EF4-FFF2-40B4-BE49-F238E27FC236}">
                    <a16:creationId xmlns:a16="http://schemas.microsoft.com/office/drawing/2014/main" id="{65FFB224-F447-4479-925E-C85F61786FDC}"/>
                  </a:ext>
                </a:extLst>
              </p:cNvPr>
              <p:cNvCxnSpPr/>
              <p:nvPr/>
            </p:nvCxnSpPr>
            <p:spPr>
              <a:xfrm rot="5400000">
                <a:off x="2943526" y="3284416"/>
                <a:ext cx="0" cy="1767871"/>
              </a:xfrm>
              <a:prstGeom prst="line">
                <a:avLst/>
              </a:prstGeom>
              <a:noFill/>
              <a:ln w="6350" cap="flat" cmpd="sng" algn="ctr">
                <a:gradFill flip="none" rotWithShape="1">
                  <a:gsLst>
                    <a:gs pos="0">
                      <a:srgbClr val="B1050A"/>
                    </a:gs>
                    <a:gs pos="100000">
                      <a:srgbClr val="B1050A">
                        <a:alpha val="0"/>
                      </a:srgbClr>
                    </a:gs>
                  </a:gsLst>
                  <a:lin ang="5400000" scaled="1"/>
                  <a:tileRect/>
                </a:gradFill>
                <a:prstDash val="solid"/>
                <a:miter lim="800000"/>
                <a:headEnd type="none"/>
                <a:tailEnd type="none" w="sm" len="sm"/>
              </a:ln>
              <a:effectLst/>
            </p:spPr>
          </p:cxnSp>
        </p:grpSp>
        <p:grpSp>
          <p:nvGrpSpPr>
            <p:cNvPr id="19" name="组合 18">
              <a:extLst>
                <a:ext uri="{FF2B5EF4-FFF2-40B4-BE49-F238E27FC236}">
                  <a16:creationId xmlns:a16="http://schemas.microsoft.com/office/drawing/2014/main" id="{1DDDC6E3-5456-4290-84DE-D389EC0F1578}"/>
                </a:ext>
              </a:extLst>
            </p:cNvPr>
            <p:cNvGrpSpPr/>
            <p:nvPr/>
          </p:nvGrpSpPr>
          <p:grpSpPr>
            <a:xfrm flipH="1">
              <a:off x="8347303" y="3943042"/>
              <a:ext cx="1871919" cy="87652"/>
              <a:chOff x="2059590" y="4128241"/>
              <a:chExt cx="1871919" cy="87652"/>
            </a:xfrm>
          </p:grpSpPr>
          <p:sp>
            <p:nvSpPr>
              <p:cNvPr id="20" name="矩形 19">
                <a:extLst>
                  <a:ext uri="{FF2B5EF4-FFF2-40B4-BE49-F238E27FC236}">
                    <a16:creationId xmlns:a16="http://schemas.microsoft.com/office/drawing/2014/main" id="{5CAFEF09-818D-4D9A-9411-DB00B55C9097}"/>
                  </a:ext>
                </a:extLst>
              </p:cNvPr>
              <p:cNvSpPr/>
              <p:nvPr/>
            </p:nvSpPr>
            <p:spPr>
              <a:xfrm rot="2700000">
                <a:off x="3862651" y="4147036"/>
                <a:ext cx="50063" cy="50063"/>
              </a:xfrm>
              <a:prstGeom prst="rect">
                <a:avLst/>
              </a:prstGeom>
              <a:noFill/>
              <a:ln w="6350" cap="flat" cmpd="sng" algn="ctr">
                <a:solidFill>
                  <a:srgbClr val="B105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a:extLst>
                  <a:ext uri="{FF2B5EF4-FFF2-40B4-BE49-F238E27FC236}">
                    <a16:creationId xmlns:a16="http://schemas.microsoft.com/office/drawing/2014/main" id="{D9F3BDB4-05A8-4AAC-A34D-15E17E9788EF}"/>
                  </a:ext>
                </a:extLst>
              </p:cNvPr>
              <p:cNvSpPr/>
              <p:nvPr/>
            </p:nvSpPr>
            <p:spPr>
              <a:xfrm rot="2700000">
                <a:off x="3843857" y="4128241"/>
                <a:ext cx="87652" cy="87652"/>
              </a:xfrm>
              <a:prstGeom prst="rect">
                <a:avLst/>
              </a:prstGeom>
              <a:noFill/>
              <a:ln w="6350" cap="flat" cmpd="sng" algn="ctr">
                <a:solidFill>
                  <a:srgbClr val="B1050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a:extLst>
                  <a:ext uri="{FF2B5EF4-FFF2-40B4-BE49-F238E27FC236}">
                    <a16:creationId xmlns:a16="http://schemas.microsoft.com/office/drawing/2014/main" id="{FF5C5CC5-0466-4442-860B-2F97544DF675}"/>
                  </a:ext>
                </a:extLst>
              </p:cNvPr>
              <p:cNvCxnSpPr/>
              <p:nvPr/>
            </p:nvCxnSpPr>
            <p:spPr>
              <a:xfrm rot="5400000">
                <a:off x="2943526" y="3284416"/>
                <a:ext cx="0" cy="1767871"/>
              </a:xfrm>
              <a:prstGeom prst="line">
                <a:avLst/>
              </a:prstGeom>
              <a:noFill/>
              <a:ln w="6350" cap="flat" cmpd="sng" algn="ctr">
                <a:gradFill flip="none" rotWithShape="1">
                  <a:gsLst>
                    <a:gs pos="0">
                      <a:srgbClr val="B1050A"/>
                    </a:gs>
                    <a:gs pos="100000">
                      <a:srgbClr val="B1050A">
                        <a:alpha val="0"/>
                      </a:srgbClr>
                    </a:gs>
                  </a:gsLst>
                  <a:lin ang="5400000" scaled="1"/>
                  <a:tileRect/>
                </a:gradFill>
                <a:prstDash val="solid"/>
                <a:miter lim="800000"/>
                <a:headEnd type="none"/>
                <a:tailEnd type="none" w="sm" len="sm"/>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53" presetClass="entr" presetSubtype="528"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fltVal val="0.5"/>
                                          </p:val>
                                        </p:tav>
                                        <p:tav tm="100000">
                                          <p:val>
                                            <p:strVal val="#ppt_x"/>
                                          </p:val>
                                        </p:tav>
                                      </p:tavLst>
                                    </p:anim>
                                    <p:anim calcmode="lin" valueType="num">
                                      <p:cBhvr>
                                        <p:cTn id="23" dur="1000" fill="hold"/>
                                        <p:tgtEl>
                                          <p:spTgt spid="10"/>
                                        </p:tgtEl>
                                        <p:attrNameLst>
                                          <p:attrName>ppt_y</p:attrName>
                                        </p:attrNameLst>
                                      </p:cBhvr>
                                      <p:tavLst>
                                        <p:tav tm="0">
                                          <p:val>
                                            <p:fltVal val="0.5"/>
                                          </p:val>
                                        </p:tav>
                                        <p:tav tm="100000">
                                          <p:val>
                                            <p:strVal val="#ppt_y"/>
                                          </p:val>
                                        </p:tav>
                                      </p:tavLst>
                                    </p:anim>
                                  </p:childTnLst>
                                </p:cTn>
                              </p:par>
                              <p:par>
                                <p:cTn id="24" presetID="1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1000"/>
                                        <p:tgtEl>
                                          <p:spTgt spid="14"/>
                                        </p:tgtEl>
                                        <p:attrNameLst>
                                          <p:attrName>ppt_y</p:attrName>
                                        </p:attrNameLst>
                                      </p:cBhvr>
                                      <p:tavLst>
                                        <p:tav tm="0">
                                          <p:val>
                                            <p:strVal val="#ppt_y+#ppt_h*1.125000"/>
                                          </p:val>
                                        </p:tav>
                                        <p:tav tm="100000">
                                          <p:val>
                                            <p:strVal val="#ppt_y"/>
                                          </p:val>
                                        </p:tav>
                                      </p:tavLst>
                                    </p:anim>
                                    <p:animEffect transition="in" filter="wipe(up)">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30952" y="1527791"/>
            <a:ext cx="4332850" cy="523220"/>
          </a:xfrm>
          <a:prstGeom prst="rect">
            <a:avLst/>
          </a:prstGeom>
          <a:noFill/>
        </p:spPr>
        <p:txBody>
          <a:bodyPr wrap="square" rtlCol="0">
            <a:spAutoFit/>
          </a:bodyPr>
          <a:lstStyle/>
          <a:p>
            <a:r>
              <a:rPr lang="zh-CN" altLang="en-US" sz="28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为什么要加入中国共产党</a:t>
            </a:r>
          </a:p>
        </p:txBody>
      </p:sp>
      <p:grpSp>
        <p:nvGrpSpPr>
          <p:cNvPr id="5" name="组合 4"/>
          <p:cNvGrpSpPr/>
          <p:nvPr/>
        </p:nvGrpSpPr>
        <p:grpSpPr>
          <a:xfrm>
            <a:off x="4450443" y="1484095"/>
            <a:ext cx="4897972" cy="610611"/>
            <a:chOff x="5278415" y="1538665"/>
            <a:chExt cx="4434697" cy="610611"/>
          </a:xfrm>
        </p:grpSpPr>
        <p:grpSp>
          <p:nvGrpSpPr>
            <p:cNvPr id="6" name="组合 5"/>
            <p:cNvGrpSpPr/>
            <p:nvPr/>
          </p:nvGrpSpPr>
          <p:grpSpPr>
            <a:xfrm rot="20605220">
              <a:off x="9192476" y="1570885"/>
              <a:ext cx="520636" cy="523220"/>
              <a:chOff x="-3734451" y="4182916"/>
              <a:chExt cx="2559050" cy="2571750"/>
            </a:xfrm>
          </p:grpSpPr>
          <p:sp>
            <p:nvSpPr>
              <p:cNvPr id="29" name="iṥlidé"/>
              <p:cNvSpPr/>
              <p:nvPr/>
            </p:nvSpPr>
            <p:spPr bwMode="auto">
              <a:xfrm>
                <a:off x="-1554814" y="4649641"/>
                <a:ext cx="379413" cy="381000"/>
              </a:xfrm>
              <a:custGeom>
                <a:avLst/>
                <a:gdLst>
                  <a:gd name="T0" fmla="*/ 262 w 262"/>
                  <a:gd name="T1" fmla="*/ 17 h 263"/>
                  <a:gd name="T2" fmla="*/ 228 w 262"/>
                  <a:gd name="T3" fmla="*/ 122 h 263"/>
                  <a:gd name="T4" fmla="*/ 157 w 262"/>
                  <a:gd name="T5" fmla="*/ 210 h 263"/>
                  <a:gd name="T6" fmla="*/ 0 w 262"/>
                  <a:gd name="T7" fmla="*/ 240 h 263"/>
                  <a:gd name="T8" fmla="*/ 43 w 262"/>
                  <a:gd name="T9" fmla="*/ 150 h 263"/>
                  <a:gd name="T10" fmla="*/ 110 w 262"/>
                  <a:gd name="T11" fmla="*/ 68 h 263"/>
                  <a:gd name="T12" fmla="*/ 262 w 262"/>
                  <a:gd name="T13" fmla="*/ 17 h 263"/>
                </a:gdLst>
                <a:ahLst/>
                <a:cxnLst>
                  <a:cxn ang="0">
                    <a:pos x="T0" y="T1"/>
                  </a:cxn>
                  <a:cxn ang="0">
                    <a:pos x="T2" y="T3"/>
                  </a:cxn>
                  <a:cxn ang="0">
                    <a:pos x="T4" y="T5"/>
                  </a:cxn>
                  <a:cxn ang="0">
                    <a:pos x="T6" y="T7"/>
                  </a:cxn>
                  <a:cxn ang="0">
                    <a:pos x="T8" y="T9"/>
                  </a:cxn>
                  <a:cxn ang="0">
                    <a:pos x="T10" y="T11"/>
                  </a:cxn>
                  <a:cxn ang="0">
                    <a:pos x="T12" y="T13"/>
                  </a:cxn>
                </a:cxnLst>
                <a:rect l="0" t="0" r="r" b="b"/>
                <a:pathLst>
                  <a:path w="262" h="263">
                    <a:moveTo>
                      <a:pt x="262" y="17"/>
                    </a:moveTo>
                    <a:cubicBezTo>
                      <a:pt x="261" y="52"/>
                      <a:pt x="245" y="88"/>
                      <a:pt x="228" y="122"/>
                    </a:cubicBezTo>
                    <a:cubicBezTo>
                      <a:pt x="209" y="155"/>
                      <a:pt x="188" y="187"/>
                      <a:pt x="157" y="210"/>
                    </a:cubicBezTo>
                    <a:cubicBezTo>
                      <a:pt x="97" y="257"/>
                      <a:pt x="39" y="263"/>
                      <a:pt x="0" y="240"/>
                    </a:cubicBezTo>
                    <a:cubicBezTo>
                      <a:pt x="8" y="210"/>
                      <a:pt x="24" y="179"/>
                      <a:pt x="43" y="150"/>
                    </a:cubicBezTo>
                    <a:cubicBezTo>
                      <a:pt x="60" y="120"/>
                      <a:pt x="83" y="92"/>
                      <a:pt x="110" y="68"/>
                    </a:cubicBezTo>
                    <a:cubicBezTo>
                      <a:pt x="166" y="20"/>
                      <a:pt x="221" y="0"/>
                      <a:pt x="262" y="17"/>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0" name="íṡḷiďè"/>
              <p:cNvSpPr/>
              <p:nvPr/>
            </p:nvSpPr>
            <p:spPr bwMode="auto">
              <a:xfrm>
                <a:off x="-1727851" y="5070328"/>
                <a:ext cx="428625" cy="336550"/>
              </a:xfrm>
              <a:custGeom>
                <a:avLst/>
                <a:gdLst>
                  <a:gd name="T0" fmla="*/ 296 w 296"/>
                  <a:gd name="T1" fmla="*/ 24 h 233"/>
                  <a:gd name="T2" fmla="*/ 160 w 296"/>
                  <a:gd name="T3" fmla="*/ 197 h 233"/>
                  <a:gd name="T4" fmla="*/ 0 w 296"/>
                  <a:gd name="T5" fmla="*/ 199 h 233"/>
                  <a:gd name="T6" fmla="*/ 25 w 296"/>
                  <a:gd name="T7" fmla="*/ 158 h 233"/>
                  <a:gd name="T8" fmla="*/ 56 w 296"/>
                  <a:gd name="T9" fmla="*/ 117 h 233"/>
                  <a:gd name="T10" fmla="*/ 139 w 296"/>
                  <a:gd name="T11" fmla="*/ 49 h 233"/>
                  <a:gd name="T12" fmla="*/ 296 w 296"/>
                  <a:gd name="T13" fmla="*/ 24 h 233"/>
                </a:gdLst>
                <a:ahLst/>
                <a:cxnLst>
                  <a:cxn ang="0">
                    <a:pos x="T0" y="T1"/>
                  </a:cxn>
                  <a:cxn ang="0">
                    <a:pos x="T2" y="T3"/>
                  </a:cxn>
                  <a:cxn ang="0">
                    <a:pos x="T4" y="T5"/>
                  </a:cxn>
                  <a:cxn ang="0">
                    <a:pos x="T6" y="T7"/>
                  </a:cxn>
                  <a:cxn ang="0">
                    <a:pos x="T8" y="T9"/>
                  </a:cxn>
                  <a:cxn ang="0">
                    <a:pos x="T10" y="T11"/>
                  </a:cxn>
                  <a:cxn ang="0">
                    <a:pos x="T12" y="T13"/>
                  </a:cxn>
                </a:cxnLst>
                <a:rect l="0" t="0" r="r" b="b"/>
                <a:pathLst>
                  <a:path w="296" h="233">
                    <a:moveTo>
                      <a:pt x="296" y="24"/>
                    </a:moveTo>
                    <a:cubicBezTo>
                      <a:pt x="280" y="93"/>
                      <a:pt x="222" y="159"/>
                      <a:pt x="160" y="197"/>
                    </a:cubicBezTo>
                    <a:cubicBezTo>
                      <a:pt x="94" y="233"/>
                      <a:pt x="33" y="228"/>
                      <a:pt x="0" y="199"/>
                    </a:cubicBezTo>
                    <a:cubicBezTo>
                      <a:pt x="7" y="185"/>
                      <a:pt x="15" y="171"/>
                      <a:pt x="25" y="158"/>
                    </a:cubicBezTo>
                    <a:cubicBezTo>
                      <a:pt x="36" y="145"/>
                      <a:pt x="45" y="130"/>
                      <a:pt x="56" y="117"/>
                    </a:cubicBezTo>
                    <a:cubicBezTo>
                      <a:pt x="79" y="91"/>
                      <a:pt x="107" y="68"/>
                      <a:pt x="139" y="49"/>
                    </a:cubicBezTo>
                    <a:cubicBezTo>
                      <a:pt x="200" y="11"/>
                      <a:pt x="257" y="0"/>
                      <a:pt x="296" y="24"/>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1" name="í$ľîḑé"/>
              <p:cNvSpPr/>
              <p:nvPr/>
            </p:nvSpPr>
            <p:spPr bwMode="auto">
              <a:xfrm>
                <a:off x="-1959626" y="5464028"/>
                <a:ext cx="465138" cy="293688"/>
              </a:xfrm>
              <a:custGeom>
                <a:avLst/>
                <a:gdLst>
                  <a:gd name="T0" fmla="*/ 321 w 321"/>
                  <a:gd name="T1" fmla="*/ 31 h 203"/>
                  <a:gd name="T2" fmla="*/ 255 w 321"/>
                  <a:gd name="T3" fmla="*/ 119 h 203"/>
                  <a:gd name="T4" fmla="*/ 157 w 321"/>
                  <a:gd name="T5" fmla="*/ 177 h 203"/>
                  <a:gd name="T6" fmla="*/ 0 w 321"/>
                  <a:gd name="T7" fmla="*/ 152 h 203"/>
                  <a:gd name="T8" fmla="*/ 69 w 321"/>
                  <a:gd name="T9" fmla="*/ 81 h 203"/>
                  <a:gd name="T10" fmla="*/ 162 w 321"/>
                  <a:gd name="T11" fmla="*/ 28 h 203"/>
                  <a:gd name="T12" fmla="*/ 321 w 321"/>
                  <a:gd name="T13" fmla="*/ 31 h 203"/>
                </a:gdLst>
                <a:ahLst/>
                <a:cxnLst>
                  <a:cxn ang="0">
                    <a:pos x="T0" y="T1"/>
                  </a:cxn>
                  <a:cxn ang="0">
                    <a:pos x="T2" y="T3"/>
                  </a:cxn>
                  <a:cxn ang="0">
                    <a:pos x="T4" y="T5"/>
                  </a:cxn>
                  <a:cxn ang="0">
                    <a:pos x="T6" y="T7"/>
                  </a:cxn>
                  <a:cxn ang="0">
                    <a:pos x="T8" y="T9"/>
                  </a:cxn>
                  <a:cxn ang="0">
                    <a:pos x="T10" y="T11"/>
                  </a:cxn>
                  <a:cxn ang="0">
                    <a:pos x="T12" y="T13"/>
                  </a:cxn>
                </a:cxnLst>
                <a:rect l="0" t="0" r="r" b="b"/>
                <a:pathLst>
                  <a:path w="321" h="203">
                    <a:moveTo>
                      <a:pt x="321" y="31"/>
                    </a:moveTo>
                    <a:cubicBezTo>
                      <a:pt x="306" y="62"/>
                      <a:pt x="284" y="93"/>
                      <a:pt x="255" y="119"/>
                    </a:cubicBezTo>
                    <a:cubicBezTo>
                      <a:pt x="226" y="144"/>
                      <a:pt x="192" y="164"/>
                      <a:pt x="157" y="177"/>
                    </a:cubicBezTo>
                    <a:cubicBezTo>
                      <a:pt x="88" y="203"/>
                      <a:pt x="28" y="187"/>
                      <a:pt x="0" y="152"/>
                    </a:cubicBezTo>
                    <a:cubicBezTo>
                      <a:pt x="20" y="129"/>
                      <a:pt x="41" y="102"/>
                      <a:pt x="69" y="81"/>
                    </a:cubicBezTo>
                    <a:cubicBezTo>
                      <a:pt x="96" y="59"/>
                      <a:pt x="130" y="42"/>
                      <a:pt x="162" y="28"/>
                    </a:cubicBezTo>
                    <a:cubicBezTo>
                      <a:pt x="227" y="0"/>
                      <a:pt x="288" y="1"/>
                      <a:pt x="321" y="31"/>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2" name="ïṥlîdè"/>
              <p:cNvSpPr/>
              <p:nvPr/>
            </p:nvSpPr>
            <p:spPr bwMode="auto">
              <a:xfrm>
                <a:off x="-2243789" y="5803753"/>
                <a:ext cx="487363" cy="252413"/>
              </a:xfrm>
              <a:custGeom>
                <a:avLst/>
                <a:gdLst>
                  <a:gd name="T0" fmla="*/ 337 w 337"/>
                  <a:gd name="T1" fmla="*/ 47 h 174"/>
                  <a:gd name="T2" fmla="*/ 256 w 337"/>
                  <a:gd name="T3" fmla="*/ 122 h 174"/>
                  <a:gd name="T4" fmla="*/ 205 w 337"/>
                  <a:gd name="T5" fmla="*/ 148 h 174"/>
                  <a:gd name="T6" fmla="*/ 149 w 337"/>
                  <a:gd name="T7" fmla="*/ 162 h 174"/>
                  <a:gd name="T8" fmla="*/ 0 w 337"/>
                  <a:gd name="T9" fmla="*/ 112 h 174"/>
                  <a:gd name="T10" fmla="*/ 80 w 337"/>
                  <a:gd name="T11" fmla="*/ 53 h 174"/>
                  <a:gd name="T12" fmla="*/ 129 w 337"/>
                  <a:gd name="T13" fmla="*/ 32 h 174"/>
                  <a:gd name="T14" fmla="*/ 180 w 337"/>
                  <a:gd name="T15" fmla="*/ 16 h 174"/>
                  <a:gd name="T16" fmla="*/ 337 w 337"/>
                  <a:gd name="T17" fmla="*/ 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174">
                    <a:moveTo>
                      <a:pt x="337" y="47"/>
                    </a:moveTo>
                    <a:cubicBezTo>
                      <a:pt x="316" y="75"/>
                      <a:pt x="288" y="101"/>
                      <a:pt x="256" y="122"/>
                    </a:cubicBezTo>
                    <a:cubicBezTo>
                      <a:pt x="241" y="133"/>
                      <a:pt x="223" y="141"/>
                      <a:pt x="205" y="148"/>
                    </a:cubicBezTo>
                    <a:cubicBezTo>
                      <a:pt x="187" y="154"/>
                      <a:pt x="168" y="159"/>
                      <a:pt x="149" y="162"/>
                    </a:cubicBezTo>
                    <a:cubicBezTo>
                      <a:pt x="75" y="174"/>
                      <a:pt x="22" y="151"/>
                      <a:pt x="0" y="112"/>
                    </a:cubicBezTo>
                    <a:cubicBezTo>
                      <a:pt x="21" y="89"/>
                      <a:pt x="48" y="69"/>
                      <a:pt x="80" y="53"/>
                    </a:cubicBezTo>
                    <a:cubicBezTo>
                      <a:pt x="95" y="45"/>
                      <a:pt x="112" y="38"/>
                      <a:pt x="129" y="32"/>
                    </a:cubicBezTo>
                    <a:cubicBezTo>
                      <a:pt x="145" y="26"/>
                      <a:pt x="162" y="20"/>
                      <a:pt x="180" y="16"/>
                    </a:cubicBezTo>
                    <a:cubicBezTo>
                      <a:pt x="250" y="0"/>
                      <a:pt x="310" y="12"/>
                      <a:pt x="337" y="47"/>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3" name="íṩľíďe"/>
              <p:cNvSpPr/>
              <p:nvPr/>
            </p:nvSpPr>
            <p:spPr bwMode="auto">
              <a:xfrm>
                <a:off x="-2575576" y="6097441"/>
                <a:ext cx="500063" cy="206375"/>
              </a:xfrm>
              <a:custGeom>
                <a:avLst/>
                <a:gdLst>
                  <a:gd name="T0" fmla="*/ 345 w 345"/>
                  <a:gd name="T1" fmla="*/ 61 h 142"/>
                  <a:gd name="T2" fmla="*/ 251 w 345"/>
                  <a:gd name="T3" fmla="*/ 120 h 142"/>
                  <a:gd name="T4" fmla="*/ 197 w 345"/>
                  <a:gd name="T5" fmla="*/ 138 h 142"/>
                  <a:gd name="T6" fmla="*/ 140 w 345"/>
                  <a:gd name="T7" fmla="*/ 142 h 142"/>
                  <a:gd name="T8" fmla="*/ 0 w 345"/>
                  <a:gd name="T9" fmla="*/ 66 h 142"/>
                  <a:gd name="T10" fmla="*/ 90 w 345"/>
                  <a:gd name="T11" fmla="*/ 23 h 142"/>
                  <a:gd name="T12" fmla="*/ 194 w 345"/>
                  <a:gd name="T13" fmla="*/ 3 h 142"/>
                  <a:gd name="T14" fmla="*/ 345 w 345"/>
                  <a:gd name="T15" fmla="*/ 6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42">
                    <a:moveTo>
                      <a:pt x="345" y="61"/>
                    </a:moveTo>
                    <a:cubicBezTo>
                      <a:pt x="319" y="84"/>
                      <a:pt x="287" y="105"/>
                      <a:pt x="251" y="120"/>
                    </a:cubicBezTo>
                    <a:cubicBezTo>
                      <a:pt x="234" y="127"/>
                      <a:pt x="215" y="133"/>
                      <a:pt x="197" y="138"/>
                    </a:cubicBezTo>
                    <a:cubicBezTo>
                      <a:pt x="178" y="141"/>
                      <a:pt x="159" y="142"/>
                      <a:pt x="140" y="142"/>
                    </a:cubicBezTo>
                    <a:cubicBezTo>
                      <a:pt x="64" y="140"/>
                      <a:pt x="15" y="108"/>
                      <a:pt x="0" y="66"/>
                    </a:cubicBezTo>
                    <a:cubicBezTo>
                      <a:pt x="26" y="47"/>
                      <a:pt x="56" y="33"/>
                      <a:pt x="90" y="23"/>
                    </a:cubicBezTo>
                    <a:cubicBezTo>
                      <a:pt x="124" y="13"/>
                      <a:pt x="158" y="4"/>
                      <a:pt x="194" y="3"/>
                    </a:cubicBezTo>
                    <a:cubicBezTo>
                      <a:pt x="267" y="0"/>
                      <a:pt x="324" y="22"/>
                      <a:pt x="345" y="61"/>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4" name="íṡļiďé"/>
              <p:cNvSpPr/>
              <p:nvPr/>
            </p:nvSpPr>
            <p:spPr bwMode="auto">
              <a:xfrm>
                <a:off x="-2937526" y="6311753"/>
                <a:ext cx="493713" cy="204788"/>
              </a:xfrm>
              <a:custGeom>
                <a:avLst/>
                <a:gdLst>
                  <a:gd name="T0" fmla="*/ 340 w 340"/>
                  <a:gd name="T1" fmla="*/ 88 h 141"/>
                  <a:gd name="T2" fmla="*/ 238 w 340"/>
                  <a:gd name="T3" fmla="*/ 130 h 141"/>
                  <a:gd name="T4" fmla="*/ 124 w 340"/>
                  <a:gd name="T5" fmla="*/ 134 h 141"/>
                  <a:gd name="T6" fmla="*/ 0 w 340"/>
                  <a:gd name="T7" fmla="*/ 34 h 141"/>
                  <a:gd name="T8" fmla="*/ 95 w 340"/>
                  <a:gd name="T9" fmla="*/ 7 h 141"/>
                  <a:gd name="T10" fmla="*/ 202 w 340"/>
                  <a:gd name="T11" fmla="*/ 6 h 141"/>
                  <a:gd name="T12" fmla="*/ 340 w 340"/>
                  <a:gd name="T13" fmla="*/ 88 h 141"/>
                </a:gdLst>
                <a:ahLst/>
                <a:cxnLst>
                  <a:cxn ang="0">
                    <a:pos x="T0" y="T1"/>
                  </a:cxn>
                  <a:cxn ang="0">
                    <a:pos x="T2" y="T3"/>
                  </a:cxn>
                  <a:cxn ang="0">
                    <a:pos x="T4" y="T5"/>
                  </a:cxn>
                  <a:cxn ang="0">
                    <a:pos x="T6" y="T7"/>
                  </a:cxn>
                  <a:cxn ang="0">
                    <a:pos x="T8" y="T9"/>
                  </a:cxn>
                  <a:cxn ang="0">
                    <a:pos x="T10" y="T11"/>
                  </a:cxn>
                  <a:cxn ang="0">
                    <a:pos x="T12" y="T13"/>
                  </a:cxn>
                </a:cxnLst>
                <a:rect l="0" t="0" r="r" b="b"/>
                <a:pathLst>
                  <a:path w="340" h="141">
                    <a:moveTo>
                      <a:pt x="340" y="88"/>
                    </a:moveTo>
                    <a:cubicBezTo>
                      <a:pt x="312" y="110"/>
                      <a:pt x="275" y="122"/>
                      <a:pt x="238" y="130"/>
                    </a:cubicBezTo>
                    <a:cubicBezTo>
                      <a:pt x="200" y="138"/>
                      <a:pt x="161" y="141"/>
                      <a:pt x="124" y="134"/>
                    </a:cubicBezTo>
                    <a:cubicBezTo>
                      <a:pt x="50" y="118"/>
                      <a:pt x="7" y="78"/>
                      <a:pt x="0" y="34"/>
                    </a:cubicBezTo>
                    <a:cubicBezTo>
                      <a:pt x="28" y="20"/>
                      <a:pt x="61" y="13"/>
                      <a:pt x="95" y="7"/>
                    </a:cubicBezTo>
                    <a:cubicBezTo>
                      <a:pt x="129" y="1"/>
                      <a:pt x="166" y="0"/>
                      <a:pt x="202" y="6"/>
                    </a:cubicBezTo>
                    <a:cubicBezTo>
                      <a:pt x="275" y="17"/>
                      <a:pt x="325" y="44"/>
                      <a:pt x="340" y="88"/>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5" name="îṣļíďè"/>
              <p:cNvSpPr/>
              <p:nvPr/>
            </p:nvSpPr>
            <p:spPr bwMode="auto">
              <a:xfrm>
                <a:off x="-3324876" y="6448278"/>
                <a:ext cx="471488" cy="223838"/>
              </a:xfrm>
              <a:custGeom>
                <a:avLst/>
                <a:gdLst>
                  <a:gd name="T0" fmla="*/ 325 w 325"/>
                  <a:gd name="T1" fmla="*/ 122 h 154"/>
                  <a:gd name="T2" fmla="*/ 105 w 325"/>
                  <a:gd name="T3" fmla="*/ 130 h 154"/>
                  <a:gd name="T4" fmla="*/ 26 w 325"/>
                  <a:gd name="T5" fmla="*/ 77 h 154"/>
                  <a:gd name="T6" fmla="*/ 0 w 325"/>
                  <a:gd name="T7" fmla="*/ 11 h 154"/>
                  <a:gd name="T8" fmla="*/ 48 w 325"/>
                  <a:gd name="T9" fmla="*/ 4 h 154"/>
                  <a:gd name="T10" fmla="*/ 98 w 325"/>
                  <a:gd name="T11" fmla="*/ 0 h 154"/>
                  <a:gd name="T12" fmla="*/ 204 w 325"/>
                  <a:gd name="T13" fmla="*/ 19 h 154"/>
                  <a:gd name="T14" fmla="*/ 325 w 325"/>
                  <a:gd name="T15" fmla="*/ 122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154">
                    <a:moveTo>
                      <a:pt x="325" y="122"/>
                    </a:moveTo>
                    <a:cubicBezTo>
                      <a:pt x="262" y="154"/>
                      <a:pt x="175" y="154"/>
                      <a:pt x="105" y="130"/>
                    </a:cubicBezTo>
                    <a:cubicBezTo>
                      <a:pt x="70" y="119"/>
                      <a:pt x="43" y="99"/>
                      <a:pt x="26" y="77"/>
                    </a:cubicBezTo>
                    <a:cubicBezTo>
                      <a:pt x="8" y="56"/>
                      <a:pt x="0" y="33"/>
                      <a:pt x="0" y="11"/>
                    </a:cubicBezTo>
                    <a:cubicBezTo>
                      <a:pt x="15" y="7"/>
                      <a:pt x="31" y="5"/>
                      <a:pt x="48" y="4"/>
                    </a:cubicBezTo>
                    <a:cubicBezTo>
                      <a:pt x="64" y="1"/>
                      <a:pt x="81" y="0"/>
                      <a:pt x="98" y="0"/>
                    </a:cubicBezTo>
                    <a:cubicBezTo>
                      <a:pt x="133" y="1"/>
                      <a:pt x="169" y="7"/>
                      <a:pt x="204" y="19"/>
                    </a:cubicBezTo>
                    <a:cubicBezTo>
                      <a:pt x="273" y="40"/>
                      <a:pt x="318" y="77"/>
                      <a:pt x="325" y="122"/>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6" name="iśḻíḑé"/>
              <p:cNvSpPr/>
              <p:nvPr/>
            </p:nvSpPr>
            <p:spPr bwMode="auto">
              <a:xfrm>
                <a:off x="-3734451" y="6494316"/>
                <a:ext cx="449263" cy="260350"/>
              </a:xfrm>
              <a:custGeom>
                <a:avLst/>
                <a:gdLst>
                  <a:gd name="T0" fmla="*/ 309 w 310"/>
                  <a:gd name="T1" fmla="*/ 169 h 179"/>
                  <a:gd name="T2" fmla="*/ 199 w 310"/>
                  <a:gd name="T3" fmla="*/ 175 h 179"/>
                  <a:gd name="T4" fmla="*/ 91 w 310"/>
                  <a:gd name="T5" fmla="*/ 137 h 179"/>
                  <a:gd name="T6" fmla="*/ 8 w 310"/>
                  <a:gd name="T7" fmla="*/ 4 h 179"/>
                  <a:gd name="T8" fmla="*/ 106 w 310"/>
                  <a:gd name="T9" fmla="*/ 9 h 179"/>
                  <a:gd name="T10" fmla="*/ 207 w 310"/>
                  <a:gd name="T11" fmla="*/ 45 h 179"/>
                  <a:gd name="T12" fmla="*/ 309 w 310"/>
                  <a:gd name="T13" fmla="*/ 169 h 179"/>
                </a:gdLst>
                <a:ahLst/>
                <a:cxnLst>
                  <a:cxn ang="0">
                    <a:pos x="T0" y="T1"/>
                  </a:cxn>
                  <a:cxn ang="0">
                    <a:pos x="T2" y="T3"/>
                  </a:cxn>
                  <a:cxn ang="0">
                    <a:pos x="T4" y="T5"/>
                  </a:cxn>
                  <a:cxn ang="0">
                    <a:pos x="T6" y="T7"/>
                  </a:cxn>
                  <a:cxn ang="0">
                    <a:pos x="T8" y="T9"/>
                  </a:cxn>
                  <a:cxn ang="0">
                    <a:pos x="T10" y="T11"/>
                  </a:cxn>
                  <a:cxn ang="0">
                    <a:pos x="T12" y="T13"/>
                  </a:cxn>
                </a:cxnLst>
                <a:rect l="0" t="0" r="r" b="b"/>
                <a:pathLst>
                  <a:path w="310" h="179">
                    <a:moveTo>
                      <a:pt x="309" y="169"/>
                    </a:moveTo>
                    <a:cubicBezTo>
                      <a:pt x="275" y="177"/>
                      <a:pt x="236" y="179"/>
                      <a:pt x="199" y="175"/>
                    </a:cubicBezTo>
                    <a:cubicBezTo>
                      <a:pt x="161" y="170"/>
                      <a:pt x="123" y="156"/>
                      <a:pt x="91" y="137"/>
                    </a:cubicBezTo>
                    <a:cubicBezTo>
                      <a:pt x="26" y="100"/>
                      <a:pt x="0" y="48"/>
                      <a:pt x="8" y="4"/>
                    </a:cubicBezTo>
                    <a:cubicBezTo>
                      <a:pt x="39" y="0"/>
                      <a:pt x="72" y="1"/>
                      <a:pt x="106" y="9"/>
                    </a:cubicBezTo>
                    <a:cubicBezTo>
                      <a:pt x="141" y="16"/>
                      <a:pt x="175" y="31"/>
                      <a:pt x="207" y="45"/>
                    </a:cubicBezTo>
                    <a:cubicBezTo>
                      <a:pt x="271" y="77"/>
                      <a:pt x="310" y="124"/>
                      <a:pt x="309" y="169"/>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7" name="ísľiḍè"/>
              <p:cNvSpPr/>
              <p:nvPr/>
            </p:nvSpPr>
            <p:spPr bwMode="auto">
              <a:xfrm>
                <a:off x="-1742139" y="4568678"/>
                <a:ext cx="219075" cy="427038"/>
              </a:xfrm>
              <a:custGeom>
                <a:avLst/>
                <a:gdLst>
                  <a:gd name="T0" fmla="*/ 127 w 151"/>
                  <a:gd name="T1" fmla="*/ 295 h 295"/>
                  <a:gd name="T2" fmla="*/ 23 w 151"/>
                  <a:gd name="T3" fmla="*/ 181 h 295"/>
                  <a:gd name="T4" fmla="*/ 3 w 151"/>
                  <a:gd name="T5" fmla="*/ 87 h 295"/>
                  <a:gd name="T6" fmla="*/ 13 w 151"/>
                  <a:gd name="T7" fmla="*/ 0 h 295"/>
                  <a:gd name="T8" fmla="*/ 131 w 151"/>
                  <a:gd name="T9" fmla="*/ 98 h 295"/>
                  <a:gd name="T10" fmla="*/ 151 w 151"/>
                  <a:gd name="T11" fmla="*/ 200 h 295"/>
                  <a:gd name="T12" fmla="*/ 127 w 151"/>
                  <a:gd name="T13" fmla="*/ 295 h 295"/>
                </a:gdLst>
                <a:ahLst/>
                <a:cxnLst>
                  <a:cxn ang="0">
                    <a:pos x="T0" y="T1"/>
                  </a:cxn>
                  <a:cxn ang="0">
                    <a:pos x="T2" y="T3"/>
                  </a:cxn>
                  <a:cxn ang="0">
                    <a:pos x="T4" y="T5"/>
                  </a:cxn>
                  <a:cxn ang="0">
                    <a:pos x="T6" y="T7"/>
                  </a:cxn>
                  <a:cxn ang="0">
                    <a:pos x="T8" y="T9"/>
                  </a:cxn>
                  <a:cxn ang="0">
                    <a:pos x="T10" y="T11"/>
                  </a:cxn>
                  <a:cxn ang="0">
                    <a:pos x="T12" y="T13"/>
                  </a:cxn>
                </a:cxnLst>
                <a:rect l="0" t="0" r="r" b="b"/>
                <a:pathLst>
                  <a:path w="151" h="295">
                    <a:moveTo>
                      <a:pt x="127" y="295"/>
                    </a:moveTo>
                    <a:cubicBezTo>
                      <a:pt x="83" y="287"/>
                      <a:pt x="44" y="243"/>
                      <a:pt x="23" y="181"/>
                    </a:cubicBezTo>
                    <a:cubicBezTo>
                      <a:pt x="13" y="150"/>
                      <a:pt x="3" y="117"/>
                      <a:pt x="3" y="87"/>
                    </a:cubicBezTo>
                    <a:cubicBezTo>
                      <a:pt x="0" y="55"/>
                      <a:pt x="7" y="27"/>
                      <a:pt x="13" y="0"/>
                    </a:cubicBezTo>
                    <a:cubicBezTo>
                      <a:pt x="57" y="1"/>
                      <a:pt x="107" y="34"/>
                      <a:pt x="131" y="98"/>
                    </a:cubicBezTo>
                    <a:cubicBezTo>
                      <a:pt x="144" y="130"/>
                      <a:pt x="151" y="165"/>
                      <a:pt x="151" y="200"/>
                    </a:cubicBezTo>
                    <a:cubicBezTo>
                      <a:pt x="150" y="234"/>
                      <a:pt x="140" y="267"/>
                      <a:pt x="127" y="295"/>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8" name="ïṥļiḑé"/>
              <p:cNvSpPr/>
              <p:nvPr/>
            </p:nvSpPr>
            <p:spPr bwMode="auto">
              <a:xfrm>
                <a:off x="-1873901" y="4905228"/>
                <a:ext cx="209550" cy="450850"/>
              </a:xfrm>
              <a:custGeom>
                <a:avLst/>
                <a:gdLst>
                  <a:gd name="T0" fmla="*/ 137 w 144"/>
                  <a:gd name="T1" fmla="*/ 118 h 311"/>
                  <a:gd name="T2" fmla="*/ 137 w 144"/>
                  <a:gd name="T3" fmla="*/ 221 h 311"/>
                  <a:gd name="T4" fmla="*/ 123 w 144"/>
                  <a:gd name="T5" fmla="*/ 270 h 311"/>
                  <a:gd name="T6" fmla="*/ 98 w 144"/>
                  <a:gd name="T7" fmla="*/ 311 h 311"/>
                  <a:gd name="T8" fmla="*/ 15 w 144"/>
                  <a:gd name="T9" fmla="*/ 181 h 311"/>
                  <a:gd name="T10" fmla="*/ 36 w 144"/>
                  <a:gd name="T11" fmla="*/ 0 h 311"/>
                  <a:gd name="T12" fmla="*/ 137 w 144"/>
                  <a:gd name="T13" fmla="*/ 118 h 311"/>
                </a:gdLst>
                <a:ahLst/>
                <a:cxnLst>
                  <a:cxn ang="0">
                    <a:pos x="T0" y="T1"/>
                  </a:cxn>
                  <a:cxn ang="0">
                    <a:pos x="T2" y="T3"/>
                  </a:cxn>
                  <a:cxn ang="0">
                    <a:pos x="T4" y="T5"/>
                  </a:cxn>
                  <a:cxn ang="0">
                    <a:pos x="T6" y="T7"/>
                  </a:cxn>
                  <a:cxn ang="0">
                    <a:pos x="T8" y="T9"/>
                  </a:cxn>
                  <a:cxn ang="0">
                    <a:pos x="T10" y="T11"/>
                  </a:cxn>
                  <a:cxn ang="0">
                    <a:pos x="T12" y="T13"/>
                  </a:cxn>
                </a:cxnLst>
                <a:rect l="0" t="0" r="r" b="b"/>
                <a:pathLst>
                  <a:path w="144" h="311">
                    <a:moveTo>
                      <a:pt x="137" y="118"/>
                    </a:moveTo>
                    <a:cubicBezTo>
                      <a:pt x="144" y="151"/>
                      <a:pt x="144" y="187"/>
                      <a:pt x="137" y="221"/>
                    </a:cubicBezTo>
                    <a:cubicBezTo>
                      <a:pt x="134" y="238"/>
                      <a:pt x="130" y="255"/>
                      <a:pt x="123" y="270"/>
                    </a:cubicBezTo>
                    <a:cubicBezTo>
                      <a:pt x="116" y="285"/>
                      <a:pt x="108" y="299"/>
                      <a:pt x="98" y="311"/>
                    </a:cubicBezTo>
                    <a:cubicBezTo>
                      <a:pt x="56" y="295"/>
                      <a:pt x="27" y="247"/>
                      <a:pt x="15" y="181"/>
                    </a:cubicBezTo>
                    <a:cubicBezTo>
                      <a:pt x="0" y="113"/>
                      <a:pt x="15" y="50"/>
                      <a:pt x="36" y="0"/>
                    </a:cubicBezTo>
                    <a:cubicBezTo>
                      <a:pt x="79" y="9"/>
                      <a:pt x="122" y="50"/>
                      <a:pt x="137" y="118"/>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9" name="isļîḑè"/>
              <p:cNvSpPr/>
              <p:nvPr/>
            </p:nvSpPr>
            <p:spPr bwMode="auto">
              <a:xfrm>
                <a:off x="-2051701" y="5222728"/>
                <a:ext cx="196850" cy="460375"/>
              </a:xfrm>
              <a:custGeom>
                <a:avLst/>
                <a:gdLst>
                  <a:gd name="T0" fmla="*/ 133 w 136"/>
                  <a:gd name="T1" fmla="*/ 133 h 317"/>
                  <a:gd name="T2" fmla="*/ 115 w 136"/>
                  <a:gd name="T3" fmla="*/ 234 h 317"/>
                  <a:gd name="T4" fmla="*/ 62 w 136"/>
                  <a:gd name="T5" fmla="*/ 317 h 317"/>
                  <a:gd name="T6" fmla="*/ 1 w 136"/>
                  <a:gd name="T7" fmla="*/ 173 h 317"/>
                  <a:gd name="T8" fmla="*/ 16 w 136"/>
                  <a:gd name="T9" fmla="*/ 79 h 317"/>
                  <a:gd name="T10" fmla="*/ 53 w 136"/>
                  <a:gd name="T11" fmla="*/ 0 h 317"/>
                  <a:gd name="T12" fmla="*/ 133 w 136"/>
                  <a:gd name="T13" fmla="*/ 133 h 317"/>
                </a:gdLst>
                <a:ahLst/>
                <a:cxnLst>
                  <a:cxn ang="0">
                    <a:pos x="T0" y="T1"/>
                  </a:cxn>
                  <a:cxn ang="0">
                    <a:pos x="T2" y="T3"/>
                  </a:cxn>
                  <a:cxn ang="0">
                    <a:pos x="T4" y="T5"/>
                  </a:cxn>
                  <a:cxn ang="0">
                    <a:pos x="T6" y="T7"/>
                  </a:cxn>
                  <a:cxn ang="0">
                    <a:pos x="T8" y="T9"/>
                  </a:cxn>
                  <a:cxn ang="0">
                    <a:pos x="T10" y="T11"/>
                  </a:cxn>
                  <a:cxn ang="0">
                    <a:pos x="T12" y="T13"/>
                  </a:cxn>
                </a:cxnLst>
                <a:rect l="0" t="0" r="r" b="b"/>
                <a:pathLst>
                  <a:path w="136" h="317">
                    <a:moveTo>
                      <a:pt x="133" y="133"/>
                    </a:moveTo>
                    <a:cubicBezTo>
                      <a:pt x="136" y="168"/>
                      <a:pt x="127" y="202"/>
                      <a:pt x="115" y="234"/>
                    </a:cubicBezTo>
                    <a:cubicBezTo>
                      <a:pt x="102" y="266"/>
                      <a:pt x="86" y="297"/>
                      <a:pt x="62" y="317"/>
                    </a:cubicBezTo>
                    <a:cubicBezTo>
                      <a:pt x="23" y="294"/>
                      <a:pt x="3" y="242"/>
                      <a:pt x="1" y="173"/>
                    </a:cubicBezTo>
                    <a:cubicBezTo>
                      <a:pt x="0" y="140"/>
                      <a:pt x="6" y="107"/>
                      <a:pt x="16" y="79"/>
                    </a:cubicBezTo>
                    <a:cubicBezTo>
                      <a:pt x="25" y="49"/>
                      <a:pt x="37" y="21"/>
                      <a:pt x="53" y="0"/>
                    </a:cubicBezTo>
                    <a:cubicBezTo>
                      <a:pt x="95" y="16"/>
                      <a:pt x="128" y="63"/>
                      <a:pt x="133" y="133"/>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0" name="ï$lïdê"/>
              <p:cNvSpPr/>
              <p:nvPr/>
            </p:nvSpPr>
            <p:spPr bwMode="auto">
              <a:xfrm>
                <a:off x="-2315226" y="5508478"/>
                <a:ext cx="225425" cy="455613"/>
              </a:xfrm>
              <a:custGeom>
                <a:avLst/>
                <a:gdLst>
                  <a:gd name="T0" fmla="*/ 149 w 156"/>
                  <a:gd name="T1" fmla="*/ 144 h 315"/>
                  <a:gd name="T2" fmla="*/ 138 w 156"/>
                  <a:gd name="T3" fmla="*/ 196 h 315"/>
                  <a:gd name="T4" fmla="*/ 114 w 156"/>
                  <a:gd name="T5" fmla="*/ 242 h 315"/>
                  <a:gd name="T6" fmla="*/ 48 w 156"/>
                  <a:gd name="T7" fmla="*/ 315 h 315"/>
                  <a:gd name="T8" fmla="*/ 12 w 156"/>
                  <a:gd name="T9" fmla="*/ 162 h 315"/>
                  <a:gd name="T10" fmla="*/ 24 w 156"/>
                  <a:gd name="T11" fmla="*/ 115 h 315"/>
                  <a:gd name="T12" fmla="*/ 43 w 156"/>
                  <a:gd name="T13" fmla="*/ 71 h 315"/>
                  <a:gd name="T14" fmla="*/ 94 w 156"/>
                  <a:gd name="T15" fmla="*/ 0 h 315"/>
                  <a:gd name="T16" fmla="*/ 149 w 156"/>
                  <a:gd name="T17" fmla="*/ 14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15">
                    <a:moveTo>
                      <a:pt x="149" y="144"/>
                    </a:moveTo>
                    <a:cubicBezTo>
                      <a:pt x="147" y="162"/>
                      <a:pt x="143" y="179"/>
                      <a:pt x="138" y="196"/>
                    </a:cubicBezTo>
                    <a:cubicBezTo>
                      <a:pt x="131" y="212"/>
                      <a:pt x="123" y="227"/>
                      <a:pt x="114" y="242"/>
                    </a:cubicBezTo>
                    <a:cubicBezTo>
                      <a:pt x="96" y="271"/>
                      <a:pt x="73" y="296"/>
                      <a:pt x="48" y="315"/>
                    </a:cubicBezTo>
                    <a:cubicBezTo>
                      <a:pt x="14" y="286"/>
                      <a:pt x="0" y="228"/>
                      <a:pt x="12" y="162"/>
                    </a:cubicBezTo>
                    <a:cubicBezTo>
                      <a:pt x="15" y="145"/>
                      <a:pt x="19" y="130"/>
                      <a:pt x="24" y="115"/>
                    </a:cubicBezTo>
                    <a:cubicBezTo>
                      <a:pt x="30" y="100"/>
                      <a:pt x="37" y="85"/>
                      <a:pt x="43" y="71"/>
                    </a:cubicBezTo>
                    <a:cubicBezTo>
                      <a:pt x="56" y="42"/>
                      <a:pt x="73" y="18"/>
                      <a:pt x="94" y="0"/>
                    </a:cubicBezTo>
                    <a:cubicBezTo>
                      <a:pt x="132" y="23"/>
                      <a:pt x="156" y="75"/>
                      <a:pt x="149" y="144"/>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1" name="iṡļïḑé"/>
              <p:cNvSpPr/>
              <p:nvPr/>
            </p:nvSpPr>
            <p:spPr bwMode="auto">
              <a:xfrm>
                <a:off x="-2621614" y="5756128"/>
                <a:ext cx="261938" cy="434975"/>
              </a:xfrm>
              <a:custGeom>
                <a:avLst/>
                <a:gdLst>
                  <a:gd name="T0" fmla="*/ 160 w 181"/>
                  <a:gd name="T1" fmla="*/ 150 h 300"/>
                  <a:gd name="T2" fmla="*/ 110 w 181"/>
                  <a:gd name="T3" fmla="*/ 241 h 300"/>
                  <a:gd name="T4" fmla="*/ 31 w 181"/>
                  <a:gd name="T5" fmla="*/ 300 h 300"/>
                  <a:gd name="T6" fmla="*/ 23 w 181"/>
                  <a:gd name="T7" fmla="*/ 145 h 300"/>
                  <a:gd name="T8" fmla="*/ 44 w 181"/>
                  <a:gd name="T9" fmla="*/ 101 h 300"/>
                  <a:gd name="T10" fmla="*/ 68 w 181"/>
                  <a:gd name="T11" fmla="*/ 60 h 300"/>
                  <a:gd name="T12" fmla="*/ 132 w 181"/>
                  <a:gd name="T13" fmla="*/ 0 h 300"/>
                  <a:gd name="T14" fmla="*/ 160 w 181"/>
                  <a:gd name="T15" fmla="*/ 15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300">
                    <a:moveTo>
                      <a:pt x="160" y="150"/>
                    </a:moveTo>
                    <a:cubicBezTo>
                      <a:pt x="150" y="183"/>
                      <a:pt x="134" y="217"/>
                      <a:pt x="110" y="241"/>
                    </a:cubicBezTo>
                    <a:cubicBezTo>
                      <a:pt x="87" y="266"/>
                      <a:pt x="59" y="287"/>
                      <a:pt x="31" y="300"/>
                    </a:cubicBezTo>
                    <a:cubicBezTo>
                      <a:pt x="3" y="266"/>
                      <a:pt x="0" y="207"/>
                      <a:pt x="23" y="145"/>
                    </a:cubicBezTo>
                    <a:cubicBezTo>
                      <a:pt x="29" y="129"/>
                      <a:pt x="36" y="115"/>
                      <a:pt x="44" y="101"/>
                    </a:cubicBezTo>
                    <a:cubicBezTo>
                      <a:pt x="51" y="86"/>
                      <a:pt x="59" y="72"/>
                      <a:pt x="68" y="60"/>
                    </a:cubicBezTo>
                    <a:cubicBezTo>
                      <a:pt x="87" y="34"/>
                      <a:pt x="108" y="14"/>
                      <a:pt x="132" y="0"/>
                    </a:cubicBezTo>
                    <a:cubicBezTo>
                      <a:pt x="166" y="30"/>
                      <a:pt x="181" y="84"/>
                      <a:pt x="160" y="150"/>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2" name="íşḷîďé"/>
              <p:cNvSpPr/>
              <p:nvPr/>
            </p:nvSpPr>
            <p:spPr bwMode="auto">
              <a:xfrm>
                <a:off x="-2970864" y="5954566"/>
                <a:ext cx="301625" cy="404813"/>
              </a:xfrm>
              <a:custGeom>
                <a:avLst/>
                <a:gdLst>
                  <a:gd name="T0" fmla="*/ 175 w 208"/>
                  <a:gd name="T1" fmla="*/ 154 h 279"/>
                  <a:gd name="T2" fmla="*/ 110 w 208"/>
                  <a:gd name="T3" fmla="*/ 235 h 279"/>
                  <a:gd name="T4" fmla="*/ 22 w 208"/>
                  <a:gd name="T5" fmla="*/ 279 h 279"/>
                  <a:gd name="T6" fmla="*/ 41 w 208"/>
                  <a:gd name="T7" fmla="*/ 126 h 279"/>
                  <a:gd name="T8" fmla="*/ 100 w 208"/>
                  <a:gd name="T9" fmla="*/ 48 h 279"/>
                  <a:gd name="T10" fmla="*/ 172 w 208"/>
                  <a:gd name="T11" fmla="*/ 0 h 279"/>
                  <a:gd name="T12" fmla="*/ 175 w 208"/>
                  <a:gd name="T13" fmla="*/ 154 h 279"/>
                </a:gdLst>
                <a:ahLst/>
                <a:cxnLst>
                  <a:cxn ang="0">
                    <a:pos x="T0" y="T1"/>
                  </a:cxn>
                  <a:cxn ang="0">
                    <a:pos x="T2" y="T3"/>
                  </a:cxn>
                  <a:cxn ang="0">
                    <a:pos x="T4" y="T5"/>
                  </a:cxn>
                  <a:cxn ang="0">
                    <a:pos x="T6" y="T7"/>
                  </a:cxn>
                  <a:cxn ang="0">
                    <a:pos x="T8" y="T9"/>
                  </a:cxn>
                  <a:cxn ang="0">
                    <a:pos x="T10" y="T11"/>
                  </a:cxn>
                  <a:cxn ang="0">
                    <a:pos x="T12" y="T13"/>
                  </a:cxn>
                </a:cxnLst>
                <a:rect l="0" t="0" r="r" b="b"/>
                <a:pathLst>
                  <a:path w="208" h="279">
                    <a:moveTo>
                      <a:pt x="175" y="154"/>
                    </a:moveTo>
                    <a:cubicBezTo>
                      <a:pt x="159" y="184"/>
                      <a:pt x="136" y="212"/>
                      <a:pt x="110" y="235"/>
                    </a:cubicBezTo>
                    <a:cubicBezTo>
                      <a:pt x="83" y="257"/>
                      <a:pt x="52" y="270"/>
                      <a:pt x="22" y="279"/>
                    </a:cubicBezTo>
                    <a:cubicBezTo>
                      <a:pt x="0" y="240"/>
                      <a:pt x="7" y="181"/>
                      <a:pt x="41" y="126"/>
                    </a:cubicBezTo>
                    <a:cubicBezTo>
                      <a:pt x="57" y="97"/>
                      <a:pt x="77" y="69"/>
                      <a:pt x="100" y="48"/>
                    </a:cubicBezTo>
                    <a:cubicBezTo>
                      <a:pt x="122" y="27"/>
                      <a:pt x="148" y="13"/>
                      <a:pt x="172" y="0"/>
                    </a:cubicBezTo>
                    <a:cubicBezTo>
                      <a:pt x="200" y="34"/>
                      <a:pt x="208" y="94"/>
                      <a:pt x="175" y="154"/>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3" name="îsḻíḍè"/>
              <p:cNvSpPr/>
              <p:nvPr/>
            </p:nvSpPr>
            <p:spPr bwMode="auto">
              <a:xfrm>
                <a:off x="-3335989" y="6099028"/>
                <a:ext cx="325438" cy="361950"/>
              </a:xfrm>
              <a:custGeom>
                <a:avLst/>
                <a:gdLst>
                  <a:gd name="T0" fmla="*/ 180 w 225"/>
                  <a:gd name="T1" fmla="*/ 154 h 250"/>
                  <a:gd name="T2" fmla="*/ 101 w 225"/>
                  <a:gd name="T3" fmla="*/ 220 h 250"/>
                  <a:gd name="T4" fmla="*/ 55 w 225"/>
                  <a:gd name="T5" fmla="*/ 242 h 250"/>
                  <a:gd name="T6" fmla="*/ 7 w 225"/>
                  <a:gd name="T7" fmla="*/ 250 h 250"/>
                  <a:gd name="T8" fmla="*/ 8 w 225"/>
                  <a:gd name="T9" fmla="*/ 179 h 250"/>
                  <a:gd name="T10" fmla="*/ 52 w 225"/>
                  <a:gd name="T11" fmla="*/ 101 h 250"/>
                  <a:gd name="T12" fmla="*/ 204 w 225"/>
                  <a:gd name="T13" fmla="*/ 0 h 250"/>
                  <a:gd name="T14" fmla="*/ 180 w 225"/>
                  <a:gd name="T15" fmla="*/ 15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250">
                    <a:moveTo>
                      <a:pt x="180" y="154"/>
                    </a:moveTo>
                    <a:cubicBezTo>
                      <a:pt x="159" y="181"/>
                      <a:pt x="131" y="203"/>
                      <a:pt x="101" y="220"/>
                    </a:cubicBezTo>
                    <a:cubicBezTo>
                      <a:pt x="86" y="229"/>
                      <a:pt x="71" y="236"/>
                      <a:pt x="55" y="242"/>
                    </a:cubicBezTo>
                    <a:cubicBezTo>
                      <a:pt x="39" y="246"/>
                      <a:pt x="23" y="249"/>
                      <a:pt x="7" y="250"/>
                    </a:cubicBezTo>
                    <a:cubicBezTo>
                      <a:pt x="0" y="229"/>
                      <a:pt x="0" y="204"/>
                      <a:pt x="8" y="179"/>
                    </a:cubicBezTo>
                    <a:cubicBezTo>
                      <a:pt x="16" y="154"/>
                      <a:pt x="31" y="129"/>
                      <a:pt x="52" y="101"/>
                    </a:cubicBezTo>
                    <a:cubicBezTo>
                      <a:pt x="94" y="47"/>
                      <a:pt x="151" y="17"/>
                      <a:pt x="204" y="0"/>
                    </a:cubicBezTo>
                    <a:cubicBezTo>
                      <a:pt x="225" y="39"/>
                      <a:pt x="221" y="98"/>
                      <a:pt x="180" y="154"/>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4" name="ïŝḻiḋê"/>
              <p:cNvSpPr/>
              <p:nvPr/>
            </p:nvSpPr>
            <p:spPr bwMode="auto">
              <a:xfrm>
                <a:off x="-3734451" y="6189516"/>
                <a:ext cx="373063" cy="309563"/>
              </a:xfrm>
              <a:custGeom>
                <a:avLst/>
                <a:gdLst>
                  <a:gd name="T0" fmla="*/ 194 w 258"/>
                  <a:gd name="T1" fmla="*/ 146 h 214"/>
                  <a:gd name="T2" fmla="*/ 105 w 258"/>
                  <a:gd name="T3" fmla="*/ 199 h 214"/>
                  <a:gd name="T4" fmla="*/ 8 w 258"/>
                  <a:gd name="T5" fmla="*/ 213 h 214"/>
                  <a:gd name="T6" fmla="*/ 77 w 258"/>
                  <a:gd name="T7" fmla="*/ 72 h 214"/>
                  <a:gd name="T8" fmla="*/ 159 w 258"/>
                  <a:gd name="T9" fmla="*/ 23 h 214"/>
                  <a:gd name="T10" fmla="*/ 244 w 258"/>
                  <a:gd name="T11" fmla="*/ 0 h 214"/>
                  <a:gd name="T12" fmla="*/ 194 w 258"/>
                  <a:gd name="T13" fmla="*/ 146 h 214"/>
                </a:gdLst>
                <a:ahLst/>
                <a:cxnLst>
                  <a:cxn ang="0">
                    <a:pos x="T0" y="T1"/>
                  </a:cxn>
                  <a:cxn ang="0">
                    <a:pos x="T2" y="T3"/>
                  </a:cxn>
                  <a:cxn ang="0">
                    <a:pos x="T4" y="T5"/>
                  </a:cxn>
                  <a:cxn ang="0">
                    <a:pos x="T6" y="T7"/>
                  </a:cxn>
                  <a:cxn ang="0">
                    <a:pos x="T8" y="T9"/>
                  </a:cxn>
                  <a:cxn ang="0">
                    <a:pos x="T10" y="T11"/>
                  </a:cxn>
                  <a:cxn ang="0">
                    <a:pos x="T12" y="T13"/>
                  </a:cxn>
                </a:cxnLst>
                <a:rect l="0" t="0" r="r" b="b"/>
                <a:pathLst>
                  <a:path w="258" h="214">
                    <a:moveTo>
                      <a:pt x="194" y="146"/>
                    </a:moveTo>
                    <a:cubicBezTo>
                      <a:pt x="169" y="172"/>
                      <a:pt x="138" y="188"/>
                      <a:pt x="105" y="199"/>
                    </a:cubicBezTo>
                    <a:cubicBezTo>
                      <a:pt x="73" y="209"/>
                      <a:pt x="38" y="214"/>
                      <a:pt x="8" y="213"/>
                    </a:cubicBezTo>
                    <a:cubicBezTo>
                      <a:pt x="0" y="170"/>
                      <a:pt x="27" y="116"/>
                      <a:pt x="77" y="72"/>
                    </a:cubicBezTo>
                    <a:cubicBezTo>
                      <a:pt x="103" y="50"/>
                      <a:pt x="131" y="35"/>
                      <a:pt x="159" y="23"/>
                    </a:cubicBezTo>
                    <a:cubicBezTo>
                      <a:pt x="188" y="9"/>
                      <a:pt x="217" y="1"/>
                      <a:pt x="244" y="0"/>
                    </a:cubicBezTo>
                    <a:cubicBezTo>
                      <a:pt x="258" y="42"/>
                      <a:pt x="244" y="97"/>
                      <a:pt x="194" y="146"/>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5" name="ïṣļíḑè"/>
              <p:cNvSpPr/>
              <p:nvPr/>
            </p:nvSpPr>
            <p:spPr bwMode="auto">
              <a:xfrm>
                <a:off x="-1518301" y="4182916"/>
                <a:ext cx="182563" cy="547688"/>
              </a:xfrm>
              <a:custGeom>
                <a:avLst/>
                <a:gdLst>
                  <a:gd name="T0" fmla="*/ 30 w 126"/>
                  <a:gd name="T1" fmla="*/ 378 h 378"/>
                  <a:gd name="T2" fmla="*/ 15 w 126"/>
                  <a:gd name="T3" fmla="*/ 339 h 378"/>
                  <a:gd name="T4" fmla="*/ 6 w 126"/>
                  <a:gd name="T5" fmla="*/ 293 h 378"/>
                  <a:gd name="T6" fmla="*/ 6 w 126"/>
                  <a:gd name="T7" fmla="*/ 183 h 378"/>
                  <a:gd name="T8" fmla="*/ 11 w 126"/>
                  <a:gd name="T9" fmla="*/ 155 h 378"/>
                  <a:gd name="T10" fmla="*/ 16 w 126"/>
                  <a:gd name="T11" fmla="*/ 127 h 378"/>
                  <a:gd name="T12" fmla="*/ 30 w 126"/>
                  <a:gd name="T13" fmla="*/ 77 h 378"/>
                  <a:gd name="T14" fmla="*/ 77 w 126"/>
                  <a:gd name="T15" fmla="*/ 0 h 378"/>
                  <a:gd name="T16" fmla="*/ 115 w 126"/>
                  <a:gd name="T17" fmla="*/ 81 h 378"/>
                  <a:gd name="T18" fmla="*/ 124 w 126"/>
                  <a:gd name="T19" fmla="*/ 136 h 378"/>
                  <a:gd name="T20" fmla="*/ 126 w 126"/>
                  <a:gd name="T21" fmla="*/ 166 h 378"/>
                  <a:gd name="T22" fmla="*/ 123 w 126"/>
                  <a:gd name="T23" fmla="*/ 197 h 378"/>
                  <a:gd name="T24" fmla="*/ 89 w 126"/>
                  <a:gd name="T25" fmla="*/ 309 h 378"/>
                  <a:gd name="T26" fmla="*/ 62 w 126"/>
                  <a:gd name="T27" fmla="*/ 350 h 378"/>
                  <a:gd name="T28" fmla="*/ 30 w 126"/>
                  <a:gd name="T29"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378">
                    <a:moveTo>
                      <a:pt x="30" y="378"/>
                    </a:moveTo>
                    <a:cubicBezTo>
                      <a:pt x="24" y="366"/>
                      <a:pt x="19" y="353"/>
                      <a:pt x="15" y="339"/>
                    </a:cubicBezTo>
                    <a:cubicBezTo>
                      <a:pt x="12" y="325"/>
                      <a:pt x="9" y="310"/>
                      <a:pt x="6" y="293"/>
                    </a:cubicBezTo>
                    <a:cubicBezTo>
                      <a:pt x="0" y="259"/>
                      <a:pt x="0" y="222"/>
                      <a:pt x="6" y="183"/>
                    </a:cubicBezTo>
                    <a:cubicBezTo>
                      <a:pt x="8" y="174"/>
                      <a:pt x="10" y="164"/>
                      <a:pt x="11" y="155"/>
                    </a:cubicBezTo>
                    <a:cubicBezTo>
                      <a:pt x="12" y="145"/>
                      <a:pt x="14" y="136"/>
                      <a:pt x="16" y="127"/>
                    </a:cubicBezTo>
                    <a:cubicBezTo>
                      <a:pt x="19" y="109"/>
                      <a:pt x="24" y="92"/>
                      <a:pt x="30" y="77"/>
                    </a:cubicBezTo>
                    <a:cubicBezTo>
                      <a:pt x="42" y="45"/>
                      <a:pt x="58" y="19"/>
                      <a:pt x="77" y="0"/>
                    </a:cubicBezTo>
                    <a:cubicBezTo>
                      <a:pt x="93" y="19"/>
                      <a:pt x="107" y="47"/>
                      <a:pt x="115" y="81"/>
                    </a:cubicBezTo>
                    <a:cubicBezTo>
                      <a:pt x="120" y="98"/>
                      <a:pt x="123" y="116"/>
                      <a:pt x="124" y="136"/>
                    </a:cubicBezTo>
                    <a:cubicBezTo>
                      <a:pt x="125" y="146"/>
                      <a:pt x="126" y="156"/>
                      <a:pt x="126" y="166"/>
                    </a:cubicBezTo>
                    <a:cubicBezTo>
                      <a:pt x="126" y="176"/>
                      <a:pt x="124" y="187"/>
                      <a:pt x="123" y="197"/>
                    </a:cubicBezTo>
                    <a:cubicBezTo>
                      <a:pt x="116" y="239"/>
                      <a:pt x="105" y="277"/>
                      <a:pt x="89" y="309"/>
                    </a:cubicBezTo>
                    <a:cubicBezTo>
                      <a:pt x="82" y="324"/>
                      <a:pt x="73" y="338"/>
                      <a:pt x="62" y="350"/>
                    </a:cubicBezTo>
                    <a:cubicBezTo>
                      <a:pt x="52" y="361"/>
                      <a:pt x="41" y="371"/>
                      <a:pt x="30" y="378"/>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grpSp>
        <p:grpSp>
          <p:nvGrpSpPr>
            <p:cNvPr id="7" name="组合 6"/>
            <p:cNvGrpSpPr/>
            <p:nvPr/>
          </p:nvGrpSpPr>
          <p:grpSpPr>
            <a:xfrm rot="1309130">
              <a:off x="5278415" y="1538665"/>
              <a:ext cx="520959" cy="523220"/>
              <a:chOff x="-6441139" y="4182916"/>
              <a:chExt cx="2560638" cy="2571750"/>
            </a:xfrm>
          </p:grpSpPr>
          <p:sp>
            <p:nvSpPr>
              <p:cNvPr id="9" name="ïšļíḋe"/>
              <p:cNvSpPr/>
              <p:nvPr/>
            </p:nvSpPr>
            <p:spPr bwMode="auto">
              <a:xfrm>
                <a:off x="-5634689" y="4498828"/>
                <a:ext cx="39688" cy="28575"/>
              </a:xfrm>
              <a:custGeom>
                <a:avLst/>
                <a:gdLst>
                  <a:gd name="T0" fmla="*/ 2 w 28"/>
                  <a:gd name="T1" fmla="*/ 13 h 20"/>
                  <a:gd name="T2" fmla="*/ 23 w 28"/>
                  <a:gd name="T3" fmla="*/ 16 h 20"/>
                  <a:gd name="T4" fmla="*/ 2 w 28"/>
                  <a:gd name="T5" fmla="*/ 13 h 20"/>
                </a:gdLst>
                <a:ahLst/>
                <a:cxnLst>
                  <a:cxn ang="0">
                    <a:pos x="T0" y="T1"/>
                  </a:cxn>
                  <a:cxn ang="0">
                    <a:pos x="T2" y="T3"/>
                  </a:cxn>
                  <a:cxn ang="0">
                    <a:pos x="T4" y="T5"/>
                  </a:cxn>
                </a:cxnLst>
                <a:rect l="0" t="0" r="r" b="b"/>
                <a:pathLst>
                  <a:path w="28" h="20">
                    <a:moveTo>
                      <a:pt x="2" y="13"/>
                    </a:moveTo>
                    <a:cubicBezTo>
                      <a:pt x="3" y="20"/>
                      <a:pt x="17" y="14"/>
                      <a:pt x="23" y="16"/>
                    </a:cubicBezTo>
                    <a:cubicBezTo>
                      <a:pt x="28" y="4"/>
                      <a:pt x="0" y="0"/>
                      <a:pt x="2" y="13"/>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0" name="íšḷiďê"/>
              <p:cNvSpPr/>
              <p:nvPr/>
            </p:nvSpPr>
            <p:spPr bwMode="auto">
              <a:xfrm>
                <a:off x="-5407676" y="4575028"/>
                <a:ext cx="20638" cy="19050"/>
              </a:xfrm>
              <a:custGeom>
                <a:avLst/>
                <a:gdLst>
                  <a:gd name="T0" fmla="*/ 0 w 14"/>
                  <a:gd name="T1" fmla="*/ 8 h 13"/>
                  <a:gd name="T2" fmla="*/ 14 w 14"/>
                  <a:gd name="T3" fmla="*/ 11 h 13"/>
                  <a:gd name="T4" fmla="*/ 14 w 14"/>
                  <a:gd name="T5" fmla="*/ 1 h 13"/>
                  <a:gd name="T6" fmla="*/ 0 w 14"/>
                  <a:gd name="T7" fmla="*/ 8 h 13"/>
                </a:gdLst>
                <a:ahLst/>
                <a:cxnLst>
                  <a:cxn ang="0">
                    <a:pos x="T0" y="T1"/>
                  </a:cxn>
                  <a:cxn ang="0">
                    <a:pos x="T2" y="T3"/>
                  </a:cxn>
                  <a:cxn ang="0">
                    <a:pos x="T4" y="T5"/>
                  </a:cxn>
                  <a:cxn ang="0">
                    <a:pos x="T6" y="T7"/>
                  </a:cxn>
                </a:cxnLst>
                <a:rect l="0" t="0" r="r" b="b"/>
                <a:pathLst>
                  <a:path w="14" h="13">
                    <a:moveTo>
                      <a:pt x="0" y="8"/>
                    </a:moveTo>
                    <a:cubicBezTo>
                      <a:pt x="5" y="9"/>
                      <a:pt x="7" y="13"/>
                      <a:pt x="14" y="11"/>
                    </a:cubicBezTo>
                    <a:cubicBezTo>
                      <a:pt x="14" y="8"/>
                      <a:pt x="14" y="4"/>
                      <a:pt x="14" y="1"/>
                    </a:cubicBezTo>
                    <a:cubicBezTo>
                      <a:pt x="6" y="0"/>
                      <a:pt x="1" y="2"/>
                      <a:pt x="0" y="8"/>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1" name="ïSḻíḓê"/>
              <p:cNvSpPr/>
              <p:nvPr/>
            </p:nvSpPr>
            <p:spPr bwMode="auto">
              <a:xfrm>
                <a:off x="-5242576" y="5256066"/>
                <a:ext cx="93663" cy="74613"/>
              </a:xfrm>
              <a:custGeom>
                <a:avLst/>
                <a:gdLst>
                  <a:gd name="T0" fmla="*/ 9 w 64"/>
                  <a:gd name="T1" fmla="*/ 51 h 51"/>
                  <a:gd name="T2" fmla="*/ 64 w 64"/>
                  <a:gd name="T3" fmla="*/ 9 h 51"/>
                  <a:gd name="T4" fmla="*/ 9 w 64"/>
                  <a:gd name="T5" fmla="*/ 51 h 51"/>
                </a:gdLst>
                <a:ahLst/>
                <a:cxnLst>
                  <a:cxn ang="0">
                    <a:pos x="T0" y="T1"/>
                  </a:cxn>
                  <a:cxn ang="0">
                    <a:pos x="T2" y="T3"/>
                  </a:cxn>
                  <a:cxn ang="0">
                    <a:pos x="T4" y="T5"/>
                  </a:cxn>
                </a:cxnLst>
                <a:rect l="0" t="0" r="r" b="b"/>
                <a:pathLst>
                  <a:path w="64" h="51">
                    <a:moveTo>
                      <a:pt x="9" y="51"/>
                    </a:moveTo>
                    <a:cubicBezTo>
                      <a:pt x="41" y="51"/>
                      <a:pt x="58" y="36"/>
                      <a:pt x="64" y="9"/>
                    </a:cubicBezTo>
                    <a:cubicBezTo>
                      <a:pt x="21" y="0"/>
                      <a:pt x="0" y="15"/>
                      <a:pt x="9" y="51"/>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2" name="íṣ1íde"/>
              <p:cNvSpPr/>
              <p:nvPr/>
            </p:nvSpPr>
            <p:spPr bwMode="auto">
              <a:xfrm>
                <a:off x="-6441139" y="4649641"/>
                <a:ext cx="379413" cy="381000"/>
              </a:xfrm>
              <a:custGeom>
                <a:avLst/>
                <a:gdLst>
                  <a:gd name="T0" fmla="*/ 0 w 262"/>
                  <a:gd name="T1" fmla="*/ 17 h 263"/>
                  <a:gd name="T2" fmla="*/ 34 w 262"/>
                  <a:gd name="T3" fmla="*/ 122 h 263"/>
                  <a:gd name="T4" fmla="*/ 105 w 262"/>
                  <a:gd name="T5" fmla="*/ 210 h 263"/>
                  <a:gd name="T6" fmla="*/ 262 w 262"/>
                  <a:gd name="T7" fmla="*/ 240 h 263"/>
                  <a:gd name="T8" fmla="*/ 220 w 262"/>
                  <a:gd name="T9" fmla="*/ 150 h 263"/>
                  <a:gd name="T10" fmla="*/ 152 w 262"/>
                  <a:gd name="T11" fmla="*/ 68 h 263"/>
                  <a:gd name="T12" fmla="*/ 0 w 262"/>
                  <a:gd name="T13" fmla="*/ 17 h 263"/>
                </a:gdLst>
                <a:ahLst/>
                <a:cxnLst>
                  <a:cxn ang="0">
                    <a:pos x="T0" y="T1"/>
                  </a:cxn>
                  <a:cxn ang="0">
                    <a:pos x="T2" y="T3"/>
                  </a:cxn>
                  <a:cxn ang="0">
                    <a:pos x="T4" y="T5"/>
                  </a:cxn>
                  <a:cxn ang="0">
                    <a:pos x="T6" y="T7"/>
                  </a:cxn>
                  <a:cxn ang="0">
                    <a:pos x="T8" y="T9"/>
                  </a:cxn>
                  <a:cxn ang="0">
                    <a:pos x="T10" y="T11"/>
                  </a:cxn>
                  <a:cxn ang="0">
                    <a:pos x="T12" y="T13"/>
                  </a:cxn>
                </a:cxnLst>
                <a:rect l="0" t="0" r="r" b="b"/>
                <a:pathLst>
                  <a:path w="262" h="263">
                    <a:moveTo>
                      <a:pt x="0" y="17"/>
                    </a:moveTo>
                    <a:cubicBezTo>
                      <a:pt x="2" y="52"/>
                      <a:pt x="17" y="88"/>
                      <a:pt x="34" y="122"/>
                    </a:cubicBezTo>
                    <a:cubicBezTo>
                      <a:pt x="53" y="155"/>
                      <a:pt x="75" y="187"/>
                      <a:pt x="105" y="210"/>
                    </a:cubicBezTo>
                    <a:cubicBezTo>
                      <a:pt x="166" y="257"/>
                      <a:pt x="224" y="263"/>
                      <a:pt x="262" y="240"/>
                    </a:cubicBezTo>
                    <a:cubicBezTo>
                      <a:pt x="254" y="210"/>
                      <a:pt x="239" y="179"/>
                      <a:pt x="220" y="150"/>
                    </a:cubicBezTo>
                    <a:cubicBezTo>
                      <a:pt x="202" y="120"/>
                      <a:pt x="180" y="92"/>
                      <a:pt x="152" y="68"/>
                    </a:cubicBezTo>
                    <a:cubicBezTo>
                      <a:pt x="96" y="20"/>
                      <a:pt x="42" y="0"/>
                      <a:pt x="0" y="17"/>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3" name="îş1ïḑé"/>
              <p:cNvSpPr/>
              <p:nvPr/>
            </p:nvSpPr>
            <p:spPr bwMode="auto">
              <a:xfrm>
                <a:off x="-6317314" y="5070328"/>
                <a:ext cx="428625" cy="336550"/>
              </a:xfrm>
              <a:custGeom>
                <a:avLst/>
                <a:gdLst>
                  <a:gd name="T0" fmla="*/ 0 w 296"/>
                  <a:gd name="T1" fmla="*/ 24 h 233"/>
                  <a:gd name="T2" fmla="*/ 137 w 296"/>
                  <a:gd name="T3" fmla="*/ 197 h 233"/>
                  <a:gd name="T4" fmla="*/ 296 w 296"/>
                  <a:gd name="T5" fmla="*/ 199 h 233"/>
                  <a:gd name="T6" fmla="*/ 271 w 296"/>
                  <a:gd name="T7" fmla="*/ 158 h 233"/>
                  <a:gd name="T8" fmla="*/ 240 w 296"/>
                  <a:gd name="T9" fmla="*/ 117 h 233"/>
                  <a:gd name="T10" fmla="*/ 158 w 296"/>
                  <a:gd name="T11" fmla="*/ 49 h 233"/>
                  <a:gd name="T12" fmla="*/ 0 w 296"/>
                  <a:gd name="T13" fmla="*/ 24 h 233"/>
                </a:gdLst>
                <a:ahLst/>
                <a:cxnLst>
                  <a:cxn ang="0">
                    <a:pos x="T0" y="T1"/>
                  </a:cxn>
                  <a:cxn ang="0">
                    <a:pos x="T2" y="T3"/>
                  </a:cxn>
                  <a:cxn ang="0">
                    <a:pos x="T4" y="T5"/>
                  </a:cxn>
                  <a:cxn ang="0">
                    <a:pos x="T6" y="T7"/>
                  </a:cxn>
                  <a:cxn ang="0">
                    <a:pos x="T8" y="T9"/>
                  </a:cxn>
                  <a:cxn ang="0">
                    <a:pos x="T10" y="T11"/>
                  </a:cxn>
                  <a:cxn ang="0">
                    <a:pos x="T12" y="T13"/>
                  </a:cxn>
                </a:cxnLst>
                <a:rect l="0" t="0" r="r" b="b"/>
                <a:pathLst>
                  <a:path w="296" h="233">
                    <a:moveTo>
                      <a:pt x="0" y="24"/>
                    </a:moveTo>
                    <a:cubicBezTo>
                      <a:pt x="16" y="93"/>
                      <a:pt x="74" y="159"/>
                      <a:pt x="137" y="197"/>
                    </a:cubicBezTo>
                    <a:cubicBezTo>
                      <a:pt x="202" y="233"/>
                      <a:pt x="263" y="228"/>
                      <a:pt x="296" y="199"/>
                    </a:cubicBezTo>
                    <a:cubicBezTo>
                      <a:pt x="289" y="185"/>
                      <a:pt x="281" y="171"/>
                      <a:pt x="271" y="158"/>
                    </a:cubicBezTo>
                    <a:cubicBezTo>
                      <a:pt x="261" y="145"/>
                      <a:pt x="252" y="130"/>
                      <a:pt x="240" y="117"/>
                    </a:cubicBezTo>
                    <a:cubicBezTo>
                      <a:pt x="217" y="91"/>
                      <a:pt x="189" y="68"/>
                      <a:pt x="158" y="49"/>
                    </a:cubicBezTo>
                    <a:cubicBezTo>
                      <a:pt x="96" y="11"/>
                      <a:pt x="39" y="0"/>
                      <a:pt x="0" y="24"/>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4" name="îṥlïďè"/>
              <p:cNvSpPr/>
              <p:nvPr/>
            </p:nvSpPr>
            <p:spPr bwMode="auto">
              <a:xfrm>
                <a:off x="-6122051" y="5464028"/>
                <a:ext cx="465138" cy="293688"/>
              </a:xfrm>
              <a:custGeom>
                <a:avLst/>
                <a:gdLst>
                  <a:gd name="T0" fmla="*/ 0 w 321"/>
                  <a:gd name="T1" fmla="*/ 31 h 203"/>
                  <a:gd name="T2" fmla="*/ 66 w 321"/>
                  <a:gd name="T3" fmla="*/ 119 h 203"/>
                  <a:gd name="T4" fmla="*/ 165 w 321"/>
                  <a:gd name="T5" fmla="*/ 177 h 203"/>
                  <a:gd name="T6" fmla="*/ 321 w 321"/>
                  <a:gd name="T7" fmla="*/ 152 h 203"/>
                  <a:gd name="T8" fmla="*/ 252 w 321"/>
                  <a:gd name="T9" fmla="*/ 81 h 203"/>
                  <a:gd name="T10" fmla="*/ 159 w 321"/>
                  <a:gd name="T11" fmla="*/ 28 h 203"/>
                  <a:gd name="T12" fmla="*/ 0 w 321"/>
                  <a:gd name="T13" fmla="*/ 31 h 203"/>
                </a:gdLst>
                <a:ahLst/>
                <a:cxnLst>
                  <a:cxn ang="0">
                    <a:pos x="T0" y="T1"/>
                  </a:cxn>
                  <a:cxn ang="0">
                    <a:pos x="T2" y="T3"/>
                  </a:cxn>
                  <a:cxn ang="0">
                    <a:pos x="T4" y="T5"/>
                  </a:cxn>
                  <a:cxn ang="0">
                    <a:pos x="T6" y="T7"/>
                  </a:cxn>
                  <a:cxn ang="0">
                    <a:pos x="T8" y="T9"/>
                  </a:cxn>
                  <a:cxn ang="0">
                    <a:pos x="T10" y="T11"/>
                  </a:cxn>
                  <a:cxn ang="0">
                    <a:pos x="T12" y="T13"/>
                  </a:cxn>
                </a:cxnLst>
                <a:rect l="0" t="0" r="r" b="b"/>
                <a:pathLst>
                  <a:path w="321" h="203">
                    <a:moveTo>
                      <a:pt x="0" y="31"/>
                    </a:moveTo>
                    <a:cubicBezTo>
                      <a:pt x="16" y="62"/>
                      <a:pt x="38" y="93"/>
                      <a:pt x="66" y="119"/>
                    </a:cubicBezTo>
                    <a:cubicBezTo>
                      <a:pt x="96" y="144"/>
                      <a:pt x="130" y="164"/>
                      <a:pt x="165" y="177"/>
                    </a:cubicBezTo>
                    <a:cubicBezTo>
                      <a:pt x="234" y="203"/>
                      <a:pt x="293" y="187"/>
                      <a:pt x="321" y="152"/>
                    </a:cubicBezTo>
                    <a:cubicBezTo>
                      <a:pt x="301" y="129"/>
                      <a:pt x="281" y="102"/>
                      <a:pt x="252" y="81"/>
                    </a:cubicBezTo>
                    <a:cubicBezTo>
                      <a:pt x="226" y="59"/>
                      <a:pt x="192" y="42"/>
                      <a:pt x="159" y="28"/>
                    </a:cubicBezTo>
                    <a:cubicBezTo>
                      <a:pt x="94" y="0"/>
                      <a:pt x="33" y="1"/>
                      <a:pt x="0" y="31"/>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5" name="îṥḻïḓè"/>
              <p:cNvSpPr/>
              <p:nvPr/>
            </p:nvSpPr>
            <p:spPr bwMode="auto">
              <a:xfrm>
                <a:off x="-5861701" y="5803753"/>
                <a:ext cx="488950" cy="252413"/>
              </a:xfrm>
              <a:custGeom>
                <a:avLst/>
                <a:gdLst>
                  <a:gd name="T0" fmla="*/ 0 w 337"/>
                  <a:gd name="T1" fmla="*/ 47 h 174"/>
                  <a:gd name="T2" fmla="*/ 81 w 337"/>
                  <a:gd name="T3" fmla="*/ 122 h 174"/>
                  <a:gd name="T4" fmla="*/ 132 w 337"/>
                  <a:gd name="T5" fmla="*/ 148 h 174"/>
                  <a:gd name="T6" fmla="*/ 188 w 337"/>
                  <a:gd name="T7" fmla="*/ 162 h 174"/>
                  <a:gd name="T8" fmla="*/ 337 w 337"/>
                  <a:gd name="T9" fmla="*/ 112 h 174"/>
                  <a:gd name="T10" fmla="*/ 258 w 337"/>
                  <a:gd name="T11" fmla="*/ 53 h 174"/>
                  <a:gd name="T12" fmla="*/ 208 w 337"/>
                  <a:gd name="T13" fmla="*/ 32 h 174"/>
                  <a:gd name="T14" fmla="*/ 157 w 337"/>
                  <a:gd name="T15" fmla="*/ 16 h 174"/>
                  <a:gd name="T16" fmla="*/ 0 w 337"/>
                  <a:gd name="T17" fmla="*/ 4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174">
                    <a:moveTo>
                      <a:pt x="0" y="47"/>
                    </a:moveTo>
                    <a:cubicBezTo>
                      <a:pt x="21" y="75"/>
                      <a:pt x="49" y="101"/>
                      <a:pt x="81" y="122"/>
                    </a:cubicBezTo>
                    <a:cubicBezTo>
                      <a:pt x="96" y="133"/>
                      <a:pt x="114" y="141"/>
                      <a:pt x="132" y="148"/>
                    </a:cubicBezTo>
                    <a:cubicBezTo>
                      <a:pt x="151" y="154"/>
                      <a:pt x="169" y="159"/>
                      <a:pt x="188" y="162"/>
                    </a:cubicBezTo>
                    <a:cubicBezTo>
                      <a:pt x="262" y="174"/>
                      <a:pt x="315" y="151"/>
                      <a:pt x="337" y="112"/>
                    </a:cubicBezTo>
                    <a:cubicBezTo>
                      <a:pt x="316" y="89"/>
                      <a:pt x="289" y="69"/>
                      <a:pt x="258" y="53"/>
                    </a:cubicBezTo>
                    <a:cubicBezTo>
                      <a:pt x="242" y="45"/>
                      <a:pt x="225" y="38"/>
                      <a:pt x="208" y="32"/>
                    </a:cubicBezTo>
                    <a:cubicBezTo>
                      <a:pt x="192" y="26"/>
                      <a:pt x="175" y="20"/>
                      <a:pt x="157" y="16"/>
                    </a:cubicBezTo>
                    <a:cubicBezTo>
                      <a:pt x="87" y="0"/>
                      <a:pt x="27" y="12"/>
                      <a:pt x="0" y="47"/>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6" name="ïslîdê"/>
              <p:cNvSpPr/>
              <p:nvPr/>
            </p:nvSpPr>
            <p:spPr bwMode="auto">
              <a:xfrm>
                <a:off x="-5542614" y="6097441"/>
                <a:ext cx="501650" cy="206375"/>
              </a:xfrm>
              <a:custGeom>
                <a:avLst/>
                <a:gdLst>
                  <a:gd name="T0" fmla="*/ 0 w 345"/>
                  <a:gd name="T1" fmla="*/ 61 h 142"/>
                  <a:gd name="T2" fmla="*/ 94 w 345"/>
                  <a:gd name="T3" fmla="*/ 120 h 142"/>
                  <a:gd name="T4" fmla="*/ 148 w 345"/>
                  <a:gd name="T5" fmla="*/ 138 h 142"/>
                  <a:gd name="T6" fmla="*/ 205 w 345"/>
                  <a:gd name="T7" fmla="*/ 142 h 142"/>
                  <a:gd name="T8" fmla="*/ 345 w 345"/>
                  <a:gd name="T9" fmla="*/ 66 h 142"/>
                  <a:gd name="T10" fmla="*/ 255 w 345"/>
                  <a:gd name="T11" fmla="*/ 23 h 142"/>
                  <a:gd name="T12" fmla="*/ 151 w 345"/>
                  <a:gd name="T13" fmla="*/ 3 h 142"/>
                  <a:gd name="T14" fmla="*/ 0 w 345"/>
                  <a:gd name="T15" fmla="*/ 6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142">
                    <a:moveTo>
                      <a:pt x="0" y="61"/>
                    </a:moveTo>
                    <a:cubicBezTo>
                      <a:pt x="26" y="84"/>
                      <a:pt x="59" y="105"/>
                      <a:pt x="94" y="120"/>
                    </a:cubicBezTo>
                    <a:cubicBezTo>
                      <a:pt x="112" y="127"/>
                      <a:pt x="130" y="133"/>
                      <a:pt x="148" y="138"/>
                    </a:cubicBezTo>
                    <a:cubicBezTo>
                      <a:pt x="167" y="141"/>
                      <a:pt x="187" y="142"/>
                      <a:pt x="205" y="142"/>
                    </a:cubicBezTo>
                    <a:cubicBezTo>
                      <a:pt x="281" y="140"/>
                      <a:pt x="330" y="108"/>
                      <a:pt x="345" y="66"/>
                    </a:cubicBezTo>
                    <a:cubicBezTo>
                      <a:pt x="320" y="47"/>
                      <a:pt x="289" y="33"/>
                      <a:pt x="255" y="23"/>
                    </a:cubicBezTo>
                    <a:cubicBezTo>
                      <a:pt x="221" y="13"/>
                      <a:pt x="187" y="4"/>
                      <a:pt x="151" y="3"/>
                    </a:cubicBezTo>
                    <a:cubicBezTo>
                      <a:pt x="79" y="0"/>
                      <a:pt x="21" y="22"/>
                      <a:pt x="0" y="61"/>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7" name="išľíde"/>
              <p:cNvSpPr/>
              <p:nvPr/>
            </p:nvSpPr>
            <p:spPr bwMode="auto">
              <a:xfrm>
                <a:off x="-5171139" y="6311753"/>
                <a:ext cx="493713" cy="204788"/>
              </a:xfrm>
              <a:custGeom>
                <a:avLst/>
                <a:gdLst>
                  <a:gd name="T0" fmla="*/ 0 w 340"/>
                  <a:gd name="T1" fmla="*/ 88 h 141"/>
                  <a:gd name="T2" fmla="*/ 102 w 340"/>
                  <a:gd name="T3" fmla="*/ 130 h 141"/>
                  <a:gd name="T4" fmla="*/ 215 w 340"/>
                  <a:gd name="T5" fmla="*/ 134 h 141"/>
                  <a:gd name="T6" fmla="*/ 340 w 340"/>
                  <a:gd name="T7" fmla="*/ 34 h 141"/>
                  <a:gd name="T8" fmla="*/ 244 w 340"/>
                  <a:gd name="T9" fmla="*/ 7 h 141"/>
                  <a:gd name="T10" fmla="*/ 137 w 340"/>
                  <a:gd name="T11" fmla="*/ 6 h 141"/>
                  <a:gd name="T12" fmla="*/ 0 w 340"/>
                  <a:gd name="T13" fmla="*/ 88 h 141"/>
                </a:gdLst>
                <a:ahLst/>
                <a:cxnLst>
                  <a:cxn ang="0">
                    <a:pos x="T0" y="T1"/>
                  </a:cxn>
                  <a:cxn ang="0">
                    <a:pos x="T2" y="T3"/>
                  </a:cxn>
                  <a:cxn ang="0">
                    <a:pos x="T4" y="T5"/>
                  </a:cxn>
                  <a:cxn ang="0">
                    <a:pos x="T6" y="T7"/>
                  </a:cxn>
                  <a:cxn ang="0">
                    <a:pos x="T8" y="T9"/>
                  </a:cxn>
                  <a:cxn ang="0">
                    <a:pos x="T10" y="T11"/>
                  </a:cxn>
                  <a:cxn ang="0">
                    <a:pos x="T12" y="T13"/>
                  </a:cxn>
                </a:cxnLst>
                <a:rect l="0" t="0" r="r" b="b"/>
                <a:pathLst>
                  <a:path w="340" h="141">
                    <a:moveTo>
                      <a:pt x="0" y="88"/>
                    </a:moveTo>
                    <a:cubicBezTo>
                      <a:pt x="27" y="110"/>
                      <a:pt x="64" y="122"/>
                      <a:pt x="102" y="130"/>
                    </a:cubicBezTo>
                    <a:cubicBezTo>
                      <a:pt x="139" y="138"/>
                      <a:pt x="178" y="141"/>
                      <a:pt x="215" y="134"/>
                    </a:cubicBezTo>
                    <a:cubicBezTo>
                      <a:pt x="290" y="118"/>
                      <a:pt x="332" y="78"/>
                      <a:pt x="340" y="34"/>
                    </a:cubicBezTo>
                    <a:cubicBezTo>
                      <a:pt x="312" y="20"/>
                      <a:pt x="278" y="13"/>
                      <a:pt x="244" y="7"/>
                    </a:cubicBezTo>
                    <a:cubicBezTo>
                      <a:pt x="210" y="1"/>
                      <a:pt x="174" y="0"/>
                      <a:pt x="137" y="6"/>
                    </a:cubicBezTo>
                    <a:cubicBezTo>
                      <a:pt x="64" y="17"/>
                      <a:pt x="14" y="44"/>
                      <a:pt x="0" y="88"/>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8" name="î$1ïḑè"/>
              <p:cNvSpPr/>
              <p:nvPr/>
            </p:nvSpPr>
            <p:spPr bwMode="auto">
              <a:xfrm>
                <a:off x="-4763151" y="6448278"/>
                <a:ext cx="473075" cy="223838"/>
              </a:xfrm>
              <a:custGeom>
                <a:avLst/>
                <a:gdLst>
                  <a:gd name="T0" fmla="*/ 0 w 326"/>
                  <a:gd name="T1" fmla="*/ 122 h 154"/>
                  <a:gd name="T2" fmla="*/ 220 w 326"/>
                  <a:gd name="T3" fmla="*/ 130 h 154"/>
                  <a:gd name="T4" fmla="*/ 299 w 326"/>
                  <a:gd name="T5" fmla="*/ 77 h 154"/>
                  <a:gd name="T6" fmla="*/ 325 w 326"/>
                  <a:gd name="T7" fmla="*/ 11 h 154"/>
                  <a:gd name="T8" fmla="*/ 278 w 326"/>
                  <a:gd name="T9" fmla="*/ 4 h 154"/>
                  <a:gd name="T10" fmla="*/ 227 w 326"/>
                  <a:gd name="T11" fmla="*/ 0 h 154"/>
                  <a:gd name="T12" fmla="*/ 121 w 326"/>
                  <a:gd name="T13" fmla="*/ 19 h 154"/>
                  <a:gd name="T14" fmla="*/ 0 w 326"/>
                  <a:gd name="T15" fmla="*/ 122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154">
                    <a:moveTo>
                      <a:pt x="0" y="122"/>
                    </a:moveTo>
                    <a:cubicBezTo>
                      <a:pt x="63" y="154"/>
                      <a:pt x="151" y="154"/>
                      <a:pt x="220" y="130"/>
                    </a:cubicBezTo>
                    <a:cubicBezTo>
                      <a:pt x="255" y="119"/>
                      <a:pt x="282" y="99"/>
                      <a:pt x="299" y="77"/>
                    </a:cubicBezTo>
                    <a:cubicBezTo>
                      <a:pt x="317" y="56"/>
                      <a:pt x="326" y="33"/>
                      <a:pt x="325" y="11"/>
                    </a:cubicBezTo>
                    <a:cubicBezTo>
                      <a:pt x="310" y="7"/>
                      <a:pt x="294" y="5"/>
                      <a:pt x="278" y="4"/>
                    </a:cubicBezTo>
                    <a:cubicBezTo>
                      <a:pt x="261" y="1"/>
                      <a:pt x="244" y="0"/>
                      <a:pt x="227" y="0"/>
                    </a:cubicBezTo>
                    <a:cubicBezTo>
                      <a:pt x="192" y="1"/>
                      <a:pt x="156" y="7"/>
                      <a:pt x="121" y="19"/>
                    </a:cubicBezTo>
                    <a:cubicBezTo>
                      <a:pt x="53" y="40"/>
                      <a:pt x="7" y="77"/>
                      <a:pt x="0" y="122"/>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9" name="í$1íḋé"/>
              <p:cNvSpPr/>
              <p:nvPr/>
            </p:nvSpPr>
            <p:spPr bwMode="auto">
              <a:xfrm>
                <a:off x="-4331351" y="6494316"/>
                <a:ext cx="450850" cy="260350"/>
              </a:xfrm>
              <a:custGeom>
                <a:avLst/>
                <a:gdLst>
                  <a:gd name="T0" fmla="*/ 2 w 311"/>
                  <a:gd name="T1" fmla="*/ 169 h 179"/>
                  <a:gd name="T2" fmla="*/ 112 w 311"/>
                  <a:gd name="T3" fmla="*/ 175 h 179"/>
                  <a:gd name="T4" fmla="*/ 220 w 311"/>
                  <a:gd name="T5" fmla="*/ 137 h 179"/>
                  <a:gd name="T6" fmla="*/ 303 w 311"/>
                  <a:gd name="T7" fmla="*/ 4 h 179"/>
                  <a:gd name="T8" fmla="*/ 204 w 311"/>
                  <a:gd name="T9" fmla="*/ 9 h 179"/>
                  <a:gd name="T10" fmla="*/ 103 w 311"/>
                  <a:gd name="T11" fmla="*/ 45 h 179"/>
                  <a:gd name="T12" fmla="*/ 2 w 311"/>
                  <a:gd name="T13" fmla="*/ 169 h 179"/>
                </a:gdLst>
                <a:ahLst/>
                <a:cxnLst>
                  <a:cxn ang="0">
                    <a:pos x="T0" y="T1"/>
                  </a:cxn>
                  <a:cxn ang="0">
                    <a:pos x="T2" y="T3"/>
                  </a:cxn>
                  <a:cxn ang="0">
                    <a:pos x="T4" y="T5"/>
                  </a:cxn>
                  <a:cxn ang="0">
                    <a:pos x="T6" y="T7"/>
                  </a:cxn>
                  <a:cxn ang="0">
                    <a:pos x="T8" y="T9"/>
                  </a:cxn>
                  <a:cxn ang="0">
                    <a:pos x="T10" y="T11"/>
                  </a:cxn>
                  <a:cxn ang="0">
                    <a:pos x="T12" y="T13"/>
                  </a:cxn>
                </a:cxnLst>
                <a:rect l="0" t="0" r="r" b="b"/>
                <a:pathLst>
                  <a:path w="311" h="179">
                    <a:moveTo>
                      <a:pt x="2" y="169"/>
                    </a:moveTo>
                    <a:cubicBezTo>
                      <a:pt x="35" y="177"/>
                      <a:pt x="74" y="179"/>
                      <a:pt x="112" y="175"/>
                    </a:cubicBezTo>
                    <a:cubicBezTo>
                      <a:pt x="150" y="170"/>
                      <a:pt x="187" y="156"/>
                      <a:pt x="220" y="137"/>
                    </a:cubicBezTo>
                    <a:cubicBezTo>
                      <a:pt x="284" y="100"/>
                      <a:pt x="311" y="48"/>
                      <a:pt x="303" y="4"/>
                    </a:cubicBezTo>
                    <a:cubicBezTo>
                      <a:pt x="272" y="0"/>
                      <a:pt x="238" y="1"/>
                      <a:pt x="204" y="9"/>
                    </a:cubicBezTo>
                    <a:cubicBezTo>
                      <a:pt x="170" y="16"/>
                      <a:pt x="135" y="31"/>
                      <a:pt x="103" y="45"/>
                    </a:cubicBezTo>
                    <a:cubicBezTo>
                      <a:pt x="39" y="77"/>
                      <a:pt x="0" y="124"/>
                      <a:pt x="2" y="169"/>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0" name="îşḷiďe"/>
              <p:cNvSpPr/>
              <p:nvPr/>
            </p:nvSpPr>
            <p:spPr bwMode="auto">
              <a:xfrm>
                <a:off x="-6093476" y="4568678"/>
                <a:ext cx="219075" cy="427038"/>
              </a:xfrm>
              <a:custGeom>
                <a:avLst/>
                <a:gdLst>
                  <a:gd name="T0" fmla="*/ 24 w 151"/>
                  <a:gd name="T1" fmla="*/ 295 h 295"/>
                  <a:gd name="T2" fmla="*/ 128 w 151"/>
                  <a:gd name="T3" fmla="*/ 181 h 295"/>
                  <a:gd name="T4" fmla="*/ 149 w 151"/>
                  <a:gd name="T5" fmla="*/ 87 h 295"/>
                  <a:gd name="T6" fmla="*/ 138 w 151"/>
                  <a:gd name="T7" fmla="*/ 0 h 295"/>
                  <a:gd name="T8" fmla="*/ 20 w 151"/>
                  <a:gd name="T9" fmla="*/ 98 h 295"/>
                  <a:gd name="T10" fmla="*/ 0 w 151"/>
                  <a:gd name="T11" fmla="*/ 200 h 295"/>
                  <a:gd name="T12" fmla="*/ 24 w 151"/>
                  <a:gd name="T13" fmla="*/ 295 h 295"/>
                </a:gdLst>
                <a:ahLst/>
                <a:cxnLst>
                  <a:cxn ang="0">
                    <a:pos x="T0" y="T1"/>
                  </a:cxn>
                  <a:cxn ang="0">
                    <a:pos x="T2" y="T3"/>
                  </a:cxn>
                  <a:cxn ang="0">
                    <a:pos x="T4" y="T5"/>
                  </a:cxn>
                  <a:cxn ang="0">
                    <a:pos x="T6" y="T7"/>
                  </a:cxn>
                  <a:cxn ang="0">
                    <a:pos x="T8" y="T9"/>
                  </a:cxn>
                  <a:cxn ang="0">
                    <a:pos x="T10" y="T11"/>
                  </a:cxn>
                  <a:cxn ang="0">
                    <a:pos x="T12" y="T13"/>
                  </a:cxn>
                </a:cxnLst>
                <a:rect l="0" t="0" r="r" b="b"/>
                <a:pathLst>
                  <a:path w="151" h="295">
                    <a:moveTo>
                      <a:pt x="24" y="295"/>
                    </a:moveTo>
                    <a:cubicBezTo>
                      <a:pt x="68" y="287"/>
                      <a:pt x="108" y="243"/>
                      <a:pt x="128" y="181"/>
                    </a:cubicBezTo>
                    <a:cubicBezTo>
                      <a:pt x="139" y="150"/>
                      <a:pt x="148" y="117"/>
                      <a:pt x="149" y="87"/>
                    </a:cubicBezTo>
                    <a:cubicBezTo>
                      <a:pt x="151" y="55"/>
                      <a:pt x="144" y="27"/>
                      <a:pt x="138" y="0"/>
                    </a:cubicBezTo>
                    <a:cubicBezTo>
                      <a:pt x="94" y="1"/>
                      <a:pt x="44" y="34"/>
                      <a:pt x="20" y="98"/>
                    </a:cubicBezTo>
                    <a:cubicBezTo>
                      <a:pt x="7" y="130"/>
                      <a:pt x="0" y="165"/>
                      <a:pt x="0" y="200"/>
                    </a:cubicBezTo>
                    <a:cubicBezTo>
                      <a:pt x="1" y="234"/>
                      <a:pt x="11" y="267"/>
                      <a:pt x="24" y="295"/>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1" name="îŝḻïḍê"/>
              <p:cNvSpPr/>
              <p:nvPr/>
            </p:nvSpPr>
            <p:spPr bwMode="auto">
              <a:xfrm>
                <a:off x="-5952189" y="4905228"/>
                <a:ext cx="207963" cy="450850"/>
              </a:xfrm>
              <a:custGeom>
                <a:avLst/>
                <a:gdLst>
                  <a:gd name="T0" fmla="*/ 7 w 144"/>
                  <a:gd name="T1" fmla="*/ 118 h 311"/>
                  <a:gd name="T2" fmla="*/ 7 w 144"/>
                  <a:gd name="T3" fmla="*/ 221 h 311"/>
                  <a:gd name="T4" fmla="*/ 21 w 144"/>
                  <a:gd name="T5" fmla="*/ 270 h 311"/>
                  <a:gd name="T6" fmla="*/ 46 w 144"/>
                  <a:gd name="T7" fmla="*/ 311 h 311"/>
                  <a:gd name="T8" fmla="*/ 129 w 144"/>
                  <a:gd name="T9" fmla="*/ 181 h 311"/>
                  <a:gd name="T10" fmla="*/ 108 w 144"/>
                  <a:gd name="T11" fmla="*/ 0 h 311"/>
                  <a:gd name="T12" fmla="*/ 7 w 144"/>
                  <a:gd name="T13" fmla="*/ 118 h 311"/>
                </a:gdLst>
                <a:ahLst/>
                <a:cxnLst>
                  <a:cxn ang="0">
                    <a:pos x="T0" y="T1"/>
                  </a:cxn>
                  <a:cxn ang="0">
                    <a:pos x="T2" y="T3"/>
                  </a:cxn>
                  <a:cxn ang="0">
                    <a:pos x="T4" y="T5"/>
                  </a:cxn>
                  <a:cxn ang="0">
                    <a:pos x="T6" y="T7"/>
                  </a:cxn>
                  <a:cxn ang="0">
                    <a:pos x="T8" y="T9"/>
                  </a:cxn>
                  <a:cxn ang="0">
                    <a:pos x="T10" y="T11"/>
                  </a:cxn>
                  <a:cxn ang="0">
                    <a:pos x="T12" y="T13"/>
                  </a:cxn>
                </a:cxnLst>
                <a:rect l="0" t="0" r="r" b="b"/>
                <a:pathLst>
                  <a:path w="144" h="311">
                    <a:moveTo>
                      <a:pt x="7" y="118"/>
                    </a:moveTo>
                    <a:cubicBezTo>
                      <a:pt x="0" y="151"/>
                      <a:pt x="1" y="187"/>
                      <a:pt x="7" y="221"/>
                    </a:cubicBezTo>
                    <a:cubicBezTo>
                      <a:pt x="10" y="238"/>
                      <a:pt x="14" y="255"/>
                      <a:pt x="21" y="270"/>
                    </a:cubicBezTo>
                    <a:cubicBezTo>
                      <a:pt x="28" y="285"/>
                      <a:pt x="37" y="299"/>
                      <a:pt x="46" y="311"/>
                    </a:cubicBezTo>
                    <a:cubicBezTo>
                      <a:pt x="89" y="295"/>
                      <a:pt x="117" y="247"/>
                      <a:pt x="129" y="181"/>
                    </a:cubicBezTo>
                    <a:cubicBezTo>
                      <a:pt x="144" y="113"/>
                      <a:pt x="129" y="50"/>
                      <a:pt x="108" y="0"/>
                    </a:cubicBezTo>
                    <a:cubicBezTo>
                      <a:pt x="65" y="9"/>
                      <a:pt x="22" y="50"/>
                      <a:pt x="7" y="118"/>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2" name="ïSḻiḓê"/>
              <p:cNvSpPr/>
              <p:nvPr/>
            </p:nvSpPr>
            <p:spPr bwMode="auto">
              <a:xfrm>
                <a:off x="-5761689" y="5222728"/>
                <a:ext cx="196850" cy="460375"/>
              </a:xfrm>
              <a:custGeom>
                <a:avLst/>
                <a:gdLst>
                  <a:gd name="T0" fmla="*/ 3 w 136"/>
                  <a:gd name="T1" fmla="*/ 133 h 317"/>
                  <a:gd name="T2" fmla="*/ 21 w 136"/>
                  <a:gd name="T3" fmla="*/ 234 h 317"/>
                  <a:gd name="T4" fmla="*/ 75 w 136"/>
                  <a:gd name="T5" fmla="*/ 317 h 317"/>
                  <a:gd name="T6" fmla="*/ 136 w 136"/>
                  <a:gd name="T7" fmla="*/ 173 h 317"/>
                  <a:gd name="T8" fmla="*/ 120 w 136"/>
                  <a:gd name="T9" fmla="*/ 79 h 317"/>
                  <a:gd name="T10" fmla="*/ 83 w 136"/>
                  <a:gd name="T11" fmla="*/ 0 h 317"/>
                  <a:gd name="T12" fmla="*/ 3 w 136"/>
                  <a:gd name="T13" fmla="*/ 133 h 317"/>
                </a:gdLst>
                <a:ahLst/>
                <a:cxnLst>
                  <a:cxn ang="0">
                    <a:pos x="T0" y="T1"/>
                  </a:cxn>
                  <a:cxn ang="0">
                    <a:pos x="T2" y="T3"/>
                  </a:cxn>
                  <a:cxn ang="0">
                    <a:pos x="T4" y="T5"/>
                  </a:cxn>
                  <a:cxn ang="0">
                    <a:pos x="T6" y="T7"/>
                  </a:cxn>
                  <a:cxn ang="0">
                    <a:pos x="T8" y="T9"/>
                  </a:cxn>
                  <a:cxn ang="0">
                    <a:pos x="T10" y="T11"/>
                  </a:cxn>
                  <a:cxn ang="0">
                    <a:pos x="T12" y="T13"/>
                  </a:cxn>
                </a:cxnLst>
                <a:rect l="0" t="0" r="r" b="b"/>
                <a:pathLst>
                  <a:path w="136" h="317">
                    <a:moveTo>
                      <a:pt x="3" y="133"/>
                    </a:moveTo>
                    <a:cubicBezTo>
                      <a:pt x="0" y="168"/>
                      <a:pt x="9" y="202"/>
                      <a:pt x="21" y="234"/>
                    </a:cubicBezTo>
                    <a:cubicBezTo>
                      <a:pt x="35" y="266"/>
                      <a:pt x="50" y="297"/>
                      <a:pt x="75" y="317"/>
                    </a:cubicBezTo>
                    <a:cubicBezTo>
                      <a:pt x="114" y="294"/>
                      <a:pt x="134" y="242"/>
                      <a:pt x="136" y="173"/>
                    </a:cubicBezTo>
                    <a:cubicBezTo>
                      <a:pt x="136" y="140"/>
                      <a:pt x="131" y="107"/>
                      <a:pt x="120" y="79"/>
                    </a:cubicBezTo>
                    <a:cubicBezTo>
                      <a:pt x="111" y="49"/>
                      <a:pt x="100" y="21"/>
                      <a:pt x="83" y="0"/>
                    </a:cubicBezTo>
                    <a:cubicBezTo>
                      <a:pt x="41" y="16"/>
                      <a:pt x="8" y="63"/>
                      <a:pt x="3" y="133"/>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3" name="iṡľïdé"/>
              <p:cNvSpPr/>
              <p:nvPr/>
            </p:nvSpPr>
            <p:spPr bwMode="auto">
              <a:xfrm>
                <a:off x="-5528325" y="5508479"/>
                <a:ext cx="227012" cy="455613"/>
              </a:xfrm>
              <a:custGeom>
                <a:avLst/>
                <a:gdLst>
                  <a:gd name="T0" fmla="*/ 8 w 156"/>
                  <a:gd name="T1" fmla="*/ 144 h 315"/>
                  <a:gd name="T2" fmla="*/ 19 w 156"/>
                  <a:gd name="T3" fmla="*/ 196 h 315"/>
                  <a:gd name="T4" fmla="*/ 42 w 156"/>
                  <a:gd name="T5" fmla="*/ 242 h 315"/>
                  <a:gd name="T6" fmla="*/ 108 w 156"/>
                  <a:gd name="T7" fmla="*/ 315 h 315"/>
                  <a:gd name="T8" fmla="*/ 145 w 156"/>
                  <a:gd name="T9" fmla="*/ 162 h 315"/>
                  <a:gd name="T10" fmla="*/ 132 w 156"/>
                  <a:gd name="T11" fmla="*/ 115 h 315"/>
                  <a:gd name="T12" fmla="*/ 114 w 156"/>
                  <a:gd name="T13" fmla="*/ 71 h 315"/>
                  <a:gd name="T14" fmla="*/ 62 w 156"/>
                  <a:gd name="T15" fmla="*/ 0 h 315"/>
                  <a:gd name="T16" fmla="*/ 8 w 156"/>
                  <a:gd name="T17" fmla="*/ 14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15">
                    <a:moveTo>
                      <a:pt x="8" y="144"/>
                    </a:moveTo>
                    <a:cubicBezTo>
                      <a:pt x="10" y="162"/>
                      <a:pt x="13" y="179"/>
                      <a:pt x="19" y="196"/>
                    </a:cubicBezTo>
                    <a:cubicBezTo>
                      <a:pt x="25" y="212"/>
                      <a:pt x="33" y="227"/>
                      <a:pt x="42" y="242"/>
                    </a:cubicBezTo>
                    <a:cubicBezTo>
                      <a:pt x="61" y="271"/>
                      <a:pt x="84" y="296"/>
                      <a:pt x="108" y="315"/>
                    </a:cubicBezTo>
                    <a:cubicBezTo>
                      <a:pt x="142" y="286"/>
                      <a:pt x="156" y="228"/>
                      <a:pt x="145" y="162"/>
                    </a:cubicBezTo>
                    <a:cubicBezTo>
                      <a:pt x="142" y="145"/>
                      <a:pt x="137" y="130"/>
                      <a:pt x="132" y="115"/>
                    </a:cubicBezTo>
                    <a:cubicBezTo>
                      <a:pt x="126" y="100"/>
                      <a:pt x="120" y="85"/>
                      <a:pt x="114" y="71"/>
                    </a:cubicBezTo>
                    <a:cubicBezTo>
                      <a:pt x="100" y="42"/>
                      <a:pt x="83" y="18"/>
                      <a:pt x="62" y="0"/>
                    </a:cubicBezTo>
                    <a:cubicBezTo>
                      <a:pt x="24" y="23"/>
                      <a:pt x="0" y="75"/>
                      <a:pt x="8" y="144"/>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4" name="íŝḻíḍé"/>
              <p:cNvSpPr/>
              <p:nvPr/>
            </p:nvSpPr>
            <p:spPr bwMode="auto">
              <a:xfrm>
                <a:off x="-5256864" y="5756128"/>
                <a:ext cx="261938" cy="434975"/>
              </a:xfrm>
              <a:custGeom>
                <a:avLst/>
                <a:gdLst>
                  <a:gd name="T0" fmla="*/ 20 w 180"/>
                  <a:gd name="T1" fmla="*/ 150 h 300"/>
                  <a:gd name="T2" fmla="*/ 70 w 180"/>
                  <a:gd name="T3" fmla="*/ 241 h 300"/>
                  <a:gd name="T4" fmla="*/ 149 w 180"/>
                  <a:gd name="T5" fmla="*/ 300 h 300"/>
                  <a:gd name="T6" fmla="*/ 157 w 180"/>
                  <a:gd name="T7" fmla="*/ 145 h 300"/>
                  <a:gd name="T8" fmla="*/ 137 w 180"/>
                  <a:gd name="T9" fmla="*/ 101 h 300"/>
                  <a:gd name="T10" fmla="*/ 112 w 180"/>
                  <a:gd name="T11" fmla="*/ 60 h 300"/>
                  <a:gd name="T12" fmla="*/ 48 w 180"/>
                  <a:gd name="T13" fmla="*/ 0 h 300"/>
                  <a:gd name="T14" fmla="*/ 20 w 180"/>
                  <a:gd name="T15" fmla="*/ 15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300">
                    <a:moveTo>
                      <a:pt x="20" y="150"/>
                    </a:moveTo>
                    <a:cubicBezTo>
                      <a:pt x="30" y="183"/>
                      <a:pt x="46" y="217"/>
                      <a:pt x="70" y="241"/>
                    </a:cubicBezTo>
                    <a:cubicBezTo>
                      <a:pt x="93" y="266"/>
                      <a:pt x="121" y="287"/>
                      <a:pt x="149" y="300"/>
                    </a:cubicBezTo>
                    <a:cubicBezTo>
                      <a:pt x="177" y="266"/>
                      <a:pt x="180" y="207"/>
                      <a:pt x="157" y="145"/>
                    </a:cubicBezTo>
                    <a:cubicBezTo>
                      <a:pt x="152" y="129"/>
                      <a:pt x="144" y="115"/>
                      <a:pt x="137" y="101"/>
                    </a:cubicBezTo>
                    <a:cubicBezTo>
                      <a:pt x="129" y="86"/>
                      <a:pt x="121" y="72"/>
                      <a:pt x="112" y="60"/>
                    </a:cubicBezTo>
                    <a:cubicBezTo>
                      <a:pt x="94" y="34"/>
                      <a:pt x="72" y="14"/>
                      <a:pt x="48" y="0"/>
                    </a:cubicBezTo>
                    <a:cubicBezTo>
                      <a:pt x="14" y="30"/>
                      <a:pt x="0" y="84"/>
                      <a:pt x="20" y="150"/>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5" name="íṣḻîďe"/>
              <p:cNvSpPr/>
              <p:nvPr/>
            </p:nvSpPr>
            <p:spPr bwMode="auto">
              <a:xfrm>
                <a:off x="-4945714" y="5954566"/>
                <a:ext cx="301625" cy="404813"/>
              </a:xfrm>
              <a:custGeom>
                <a:avLst/>
                <a:gdLst>
                  <a:gd name="T0" fmla="*/ 32 w 208"/>
                  <a:gd name="T1" fmla="*/ 154 h 279"/>
                  <a:gd name="T2" fmla="*/ 97 w 208"/>
                  <a:gd name="T3" fmla="*/ 235 h 279"/>
                  <a:gd name="T4" fmla="*/ 185 w 208"/>
                  <a:gd name="T5" fmla="*/ 279 h 279"/>
                  <a:gd name="T6" fmla="*/ 166 w 208"/>
                  <a:gd name="T7" fmla="*/ 126 h 279"/>
                  <a:gd name="T8" fmla="*/ 107 w 208"/>
                  <a:gd name="T9" fmla="*/ 48 h 279"/>
                  <a:gd name="T10" fmla="*/ 35 w 208"/>
                  <a:gd name="T11" fmla="*/ 0 h 279"/>
                  <a:gd name="T12" fmla="*/ 32 w 208"/>
                  <a:gd name="T13" fmla="*/ 154 h 279"/>
                </a:gdLst>
                <a:ahLst/>
                <a:cxnLst>
                  <a:cxn ang="0">
                    <a:pos x="T0" y="T1"/>
                  </a:cxn>
                  <a:cxn ang="0">
                    <a:pos x="T2" y="T3"/>
                  </a:cxn>
                  <a:cxn ang="0">
                    <a:pos x="T4" y="T5"/>
                  </a:cxn>
                  <a:cxn ang="0">
                    <a:pos x="T6" y="T7"/>
                  </a:cxn>
                  <a:cxn ang="0">
                    <a:pos x="T8" y="T9"/>
                  </a:cxn>
                  <a:cxn ang="0">
                    <a:pos x="T10" y="T11"/>
                  </a:cxn>
                  <a:cxn ang="0">
                    <a:pos x="T12" y="T13"/>
                  </a:cxn>
                </a:cxnLst>
                <a:rect l="0" t="0" r="r" b="b"/>
                <a:pathLst>
                  <a:path w="208" h="279">
                    <a:moveTo>
                      <a:pt x="32" y="154"/>
                    </a:moveTo>
                    <a:cubicBezTo>
                      <a:pt x="48" y="184"/>
                      <a:pt x="71" y="212"/>
                      <a:pt x="97" y="235"/>
                    </a:cubicBezTo>
                    <a:cubicBezTo>
                      <a:pt x="124" y="257"/>
                      <a:pt x="156" y="270"/>
                      <a:pt x="185" y="279"/>
                    </a:cubicBezTo>
                    <a:cubicBezTo>
                      <a:pt x="208" y="240"/>
                      <a:pt x="200" y="181"/>
                      <a:pt x="166" y="126"/>
                    </a:cubicBezTo>
                    <a:cubicBezTo>
                      <a:pt x="150" y="97"/>
                      <a:pt x="130" y="69"/>
                      <a:pt x="107" y="48"/>
                    </a:cubicBezTo>
                    <a:cubicBezTo>
                      <a:pt x="85" y="27"/>
                      <a:pt x="59" y="13"/>
                      <a:pt x="35" y="0"/>
                    </a:cubicBezTo>
                    <a:cubicBezTo>
                      <a:pt x="8" y="34"/>
                      <a:pt x="0" y="94"/>
                      <a:pt x="32" y="154"/>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6" name="išḻíḓè"/>
              <p:cNvSpPr/>
              <p:nvPr/>
            </p:nvSpPr>
            <p:spPr bwMode="auto">
              <a:xfrm>
                <a:off x="-4605989" y="6099028"/>
                <a:ext cx="327025" cy="361950"/>
              </a:xfrm>
              <a:custGeom>
                <a:avLst/>
                <a:gdLst>
                  <a:gd name="T0" fmla="*/ 45 w 226"/>
                  <a:gd name="T1" fmla="*/ 154 h 250"/>
                  <a:gd name="T2" fmla="*/ 124 w 226"/>
                  <a:gd name="T3" fmla="*/ 220 h 250"/>
                  <a:gd name="T4" fmla="*/ 170 w 226"/>
                  <a:gd name="T5" fmla="*/ 242 h 250"/>
                  <a:gd name="T6" fmla="*/ 218 w 226"/>
                  <a:gd name="T7" fmla="*/ 250 h 250"/>
                  <a:gd name="T8" fmla="*/ 217 w 226"/>
                  <a:gd name="T9" fmla="*/ 179 h 250"/>
                  <a:gd name="T10" fmla="*/ 173 w 226"/>
                  <a:gd name="T11" fmla="*/ 101 h 250"/>
                  <a:gd name="T12" fmla="*/ 22 w 226"/>
                  <a:gd name="T13" fmla="*/ 0 h 250"/>
                  <a:gd name="T14" fmla="*/ 45 w 226"/>
                  <a:gd name="T15" fmla="*/ 15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250">
                    <a:moveTo>
                      <a:pt x="45" y="154"/>
                    </a:moveTo>
                    <a:cubicBezTo>
                      <a:pt x="66" y="181"/>
                      <a:pt x="94" y="203"/>
                      <a:pt x="124" y="220"/>
                    </a:cubicBezTo>
                    <a:cubicBezTo>
                      <a:pt x="139" y="229"/>
                      <a:pt x="155" y="236"/>
                      <a:pt x="170" y="242"/>
                    </a:cubicBezTo>
                    <a:cubicBezTo>
                      <a:pt x="186" y="246"/>
                      <a:pt x="202" y="249"/>
                      <a:pt x="218" y="250"/>
                    </a:cubicBezTo>
                    <a:cubicBezTo>
                      <a:pt x="226" y="229"/>
                      <a:pt x="225" y="204"/>
                      <a:pt x="217" y="179"/>
                    </a:cubicBezTo>
                    <a:cubicBezTo>
                      <a:pt x="209" y="154"/>
                      <a:pt x="194" y="129"/>
                      <a:pt x="173" y="101"/>
                    </a:cubicBezTo>
                    <a:cubicBezTo>
                      <a:pt x="131" y="47"/>
                      <a:pt x="74" y="17"/>
                      <a:pt x="22" y="0"/>
                    </a:cubicBezTo>
                    <a:cubicBezTo>
                      <a:pt x="0" y="39"/>
                      <a:pt x="4" y="98"/>
                      <a:pt x="45" y="154"/>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7" name="íšḷíďé"/>
              <p:cNvSpPr/>
              <p:nvPr/>
            </p:nvSpPr>
            <p:spPr bwMode="auto">
              <a:xfrm>
                <a:off x="-4255151" y="6189516"/>
                <a:ext cx="374650" cy="309563"/>
              </a:xfrm>
              <a:custGeom>
                <a:avLst/>
                <a:gdLst>
                  <a:gd name="T0" fmla="*/ 64 w 259"/>
                  <a:gd name="T1" fmla="*/ 146 h 214"/>
                  <a:gd name="T2" fmla="*/ 153 w 259"/>
                  <a:gd name="T3" fmla="*/ 199 h 214"/>
                  <a:gd name="T4" fmla="*/ 251 w 259"/>
                  <a:gd name="T5" fmla="*/ 213 h 214"/>
                  <a:gd name="T6" fmla="*/ 181 w 259"/>
                  <a:gd name="T7" fmla="*/ 72 h 214"/>
                  <a:gd name="T8" fmla="*/ 99 w 259"/>
                  <a:gd name="T9" fmla="*/ 23 h 214"/>
                  <a:gd name="T10" fmla="*/ 14 w 259"/>
                  <a:gd name="T11" fmla="*/ 0 h 214"/>
                  <a:gd name="T12" fmla="*/ 64 w 259"/>
                  <a:gd name="T13" fmla="*/ 146 h 214"/>
                </a:gdLst>
                <a:ahLst/>
                <a:cxnLst>
                  <a:cxn ang="0">
                    <a:pos x="T0" y="T1"/>
                  </a:cxn>
                  <a:cxn ang="0">
                    <a:pos x="T2" y="T3"/>
                  </a:cxn>
                  <a:cxn ang="0">
                    <a:pos x="T4" y="T5"/>
                  </a:cxn>
                  <a:cxn ang="0">
                    <a:pos x="T6" y="T7"/>
                  </a:cxn>
                  <a:cxn ang="0">
                    <a:pos x="T8" y="T9"/>
                  </a:cxn>
                  <a:cxn ang="0">
                    <a:pos x="T10" y="T11"/>
                  </a:cxn>
                  <a:cxn ang="0">
                    <a:pos x="T12" y="T13"/>
                  </a:cxn>
                </a:cxnLst>
                <a:rect l="0" t="0" r="r" b="b"/>
                <a:pathLst>
                  <a:path w="259" h="214">
                    <a:moveTo>
                      <a:pt x="64" y="146"/>
                    </a:moveTo>
                    <a:cubicBezTo>
                      <a:pt x="89" y="172"/>
                      <a:pt x="120" y="188"/>
                      <a:pt x="153" y="199"/>
                    </a:cubicBezTo>
                    <a:cubicBezTo>
                      <a:pt x="186" y="209"/>
                      <a:pt x="220" y="214"/>
                      <a:pt x="251" y="213"/>
                    </a:cubicBezTo>
                    <a:cubicBezTo>
                      <a:pt x="259" y="170"/>
                      <a:pt x="232" y="116"/>
                      <a:pt x="181" y="72"/>
                    </a:cubicBezTo>
                    <a:cubicBezTo>
                      <a:pt x="156" y="50"/>
                      <a:pt x="127" y="35"/>
                      <a:pt x="99" y="23"/>
                    </a:cubicBezTo>
                    <a:cubicBezTo>
                      <a:pt x="71" y="9"/>
                      <a:pt x="42" y="1"/>
                      <a:pt x="14" y="0"/>
                    </a:cubicBezTo>
                    <a:cubicBezTo>
                      <a:pt x="0" y="42"/>
                      <a:pt x="14" y="97"/>
                      <a:pt x="64" y="146"/>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8" name="îṡľídê"/>
              <p:cNvSpPr/>
              <p:nvPr/>
            </p:nvSpPr>
            <p:spPr bwMode="auto">
              <a:xfrm>
                <a:off x="-6282389" y="4182916"/>
                <a:ext cx="184150" cy="547688"/>
              </a:xfrm>
              <a:custGeom>
                <a:avLst/>
                <a:gdLst>
                  <a:gd name="T0" fmla="*/ 96 w 126"/>
                  <a:gd name="T1" fmla="*/ 378 h 378"/>
                  <a:gd name="T2" fmla="*/ 111 w 126"/>
                  <a:gd name="T3" fmla="*/ 339 h 378"/>
                  <a:gd name="T4" fmla="*/ 121 w 126"/>
                  <a:gd name="T5" fmla="*/ 293 h 378"/>
                  <a:gd name="T6" fmla="*/ 120 w 126"/>
                  <a:gd name="T7" fmla="*/ 183 h 378"/>
                  <a:gd name="T8" fmla="*/ 115 w 126"/>
                  <a:gd name="T9" fmla="*/ 155 h 378"/>
                  <a:gd name="T10" fmla="*/ 110 w 126"/>
                  <a:gd name="T11" fmla="*/ 127 h 378"/>
                  <a:gd name="T12" fmla="*/ 96 w 126"/>
                  <a:gd name="T13" fmla="*/ 77 h 378"/>
                  <a:gd name="T14" fmla="*/ 49 w 126"/>
                  <a:gd name="T15" fmla="*/ 0 h 378"/>
                  <a:gd name="T16" fmla="*/ 11 w 126"/>
                  <a:gd name="T17" fmla="*/ 81 h 378"/>
                  <a:gd name="T18" fmla="*/ 2 w 126"/>
                  <a:gd name="T19" fmla="*/ 136 h 378"/>
                  <a:gd name="T20" fmla="*/ 0 w 126"/>
                  <a:gd name="T21" fmla="*/ 166 h 378"/>
                  <a:gd name="T22" fmla="*/ 4 w 126"/>
                  <a:gd name="T23" fmla="*/ 197 h 378"/>
                  <a:gd name="T24" fmla="*/ 37 w 126"/>
                  <a:gd name="T25" fmla="*/ 309 h 378"/>
                  <a:gd name="T26" fmla="*/ 64 w 126"/>
                  <a:gd name="T27" fmla="*/ 350 h 378"/>
                  <a:gd name="T28" fmla="*/ 96 w 126"/>
                  <a:gd name="T29"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378">
                    <a:moveTo>
                      <a:pt x="96" y="378"/>
                    </a:moveTo>
                    <a:cubicBezTo>
                      <a:pt x="102" y="366"/>
                      <a:pt x="107" y="353"/>
                      <a:pt x="111" y="339"/>
                    </a:cubicBezTo>
                    <a:cubicBezTo>
                      <a:pt x="115" y="325"/>
                      <a:pt x="117" y="310"/>
                      <a:pt x="121" y="293"/>
                    </a:cubicBezTo>
                    <a:cubicBezTo>
                      <a:pt x="126" y="259"/>
                      <a:pt x="126" y="222"/>
                      <a:pt x="120" y="183"/>
                    </a:cubicBezTo>
                    <a:cubicBezTo>
                      <a:pt x="118" y="174"/>
                      <a:pt x="117" y="164"/>
                      <a:pt x="115" y="155"/>
                    </a:cubicBezTo>
                    <a:cubicBezTo>
                      <a:pt x="114" y="145"/>
                      <a:pt x="112" y="136"/>
                      <a:pt x="110" y="127"/>
                    </a:cubicBezTo>
                    <a:cubicBezTo>
                      <a:pt x="107" y="109"/>
                      <a:pt x="102" y="92"/>
                      <a:pt x="96" y="77"/>
                    </a:cubicBezTo>
                    <a:cubicBezTo>
                      <a:pt x="84" y="45"/>
                      <a:pt x="68" y="19"/>
                      <a:pt x="49" y="0"/>
                    </a:cubicBezTo>
                    <a:cubicBezTo>
                      <a:pt x="33" y="19"/>
                      <a:pt x="20" y="47"/>
                      <a:pt x="11" y="81"/>
                    </a:cubicBezTo>
                    <a:cubicBezTo>
                      <a:pt x="7" y="98"/>
                      <a:pt x="4" y="116"/>
                      <a:pt x="2" y="136"/>
                    </a:cubicBezTo>
                    <a:cubicBezTo>
                      <a:pt x="1" y="146"/>
                      <a:pt x="0" y="156"/>
                      <a:pt x="0" y="166"/>
                    </a:cubicBezTo>
                    <a:cubicBezTo>
                      <a:pt x="0" y="176"/>
                      <a:pt x="2" y="187"/>
                      <a:pt x="4" y="197"/>
                    </a:cubicBezTo>
                    <a:cubicBezTo>
                      <a:pt x="10" y="239"/>
                      <a:pt x="22" y="277"/>
                      <a:pt x="37" y="309"/>
                    </a:cubicBezTo>
                    <a:cubicBezTo>
                      <a:pt x="44" y="324"/>
                      <a:pt x="54" y="338"/>
                      <a:pt x="64" y="350"/>
                    </a:cubicBezTo>
                    <a:cubicBezTo>
                      <a:pt x="75" y="361"/>
                      <a:pt x="85" y="371"/>
                      <a:pt x="96" y="378"/>
                    </a:cubicBezTo>
                    <a:close/>
                  </a:path>
                </a:pathLst>
              </a:custGeom>
              <a:solidFill>
                <a:srgbClr val="ECC20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华文行楷" panose="02010800040101010101" pitchFamily="2" charset="-122"/>
                  <a:ea typeface="华文行楷" panose="02010800040101010101" pitchFamily="2" charset="-122"/>
                  <a:cs typeface="阿里巴巴普惠体 R" panose="00020600040101010101" pitchFamily="18" charset="-122"/>
                </a:endParaRPr>
              </a:p>
            </p:txBody>
          </p:sp>
        </p:grpSp>
        <p:cxnSp>
          <p:nvCxnSpPr>
            <p:cNvPr id="8" name="直接连接符 7"/>
            <p:cNvCxnSpPr/>
            <p:nvPr/>
          </p:nvCxnSpPr>
          <p:spPr>
            <a:xfrm flipV="1">
              <a:off x="5671368" y="2135551"/>
              <a:ext cx="3548317" cy="137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3601340" y="2585576"/>
            <a:ext cx="7122885" cy="2816993"/>
            <a:chOff x="3601340" y="2585576"/>
            <a:chExt cx="7363215" cy="2788329"/>
          </a:xfrm>
        </p:grpSpPr>
        <p:sp>
          <p:nvSpPr>
            <p:cNvPr id="3" name="文本框 2"/>
            <p:cNvSpPr txBox="1"/>
            <p:nvPr/>
          </p:nvSpPr>
          <p:spPr>
            <a:xfrm>
              <a:off x="3734648" y="2789745"/>
              <a:ext cx="7158253" cy="2400657"/>
            </a:xfrm>
            <a:prstGeom prst="rect">
              <a:avLst/>
            </a:prstGeom>
            <a:noFill/>
          </p:spPr>
          <p:txBody>
            <a:bodyPr wrap="square" rtlCol="0">
              <a:spAutoFit/>
            </a:bodyPr>
            <a:lstStyle/>
            <a:p>
              <a:pPr>
                <a:spcBef>
                  <a:spcPts val="600"/>
                </a:spcBef>
                <a:spcAft>
                  <a:spcPts val="600"/>
                </a:spcAft>
              </a:pPr>
              <a:r>
                <a:rPr lang="en-US" altLang="zh-CN" sz="2000" dirty="0">
                  <a:latin typeface="华文新魏" panose="02010800040101010101" pitchFamily="2" charset="-122"/>
                  <a:ea typeface="华文新魏" panose="02010800040101010101" pitchFamily="2" charset="-122"/>
                  <a:cs typeface="阿里巴巴普惠体 R" panose="00020600040101010101" pitchFamily="18" charset="-122"/>
                </a:rPr>
                <a:t>    </a:t>
              </a:r>
              <a:r>
                <a:rPr lang="zh-CN" altLang="en-US" sz="2000" dirty="0">
                  <a:latin typeface="华文新魏" panose="02010800040101010101" pitchFamily="2" charset="-122"/>
                  <a:ea typeface="华文新魏" panose="02010800040101010101" pitchFamily="2" charset="-122"/>
                  <a:cs typeface="阿里巴巴普惠体 R" panose="00020600040101010101" pitchFamily="18" charset="-122"/>
                </a:rPr>
                <a:t>对社会主义祖国和人民充满热爱，信仰和坚持马克思主义科学真理特别是习近平新时代中国特色社会主义思想，愿意意全心全意为人民服务。</a:t>
              </a:r>
            </a:p>
            <a:p>
              <a:pPr>
                <a:spcBef>
                  <a:spcPts val="600"/>
                </a:spcBef>
                <a:spcAft>
                  <a:spcPts val="600"/>
                </a:spcAft>
              </a:pPr>
              <a:r>
                <a:rPr lang="zh-CN" altLang="en-US" sz="2000" dirty="0">
                  <a:latin typeface="华文新魏" panose="02010800040101010101" pitchFamily="2" charset="-122"/>
                  <a:ea typeface="华文新魏" panose="02010800040101010101" pitchFamily="2" charset="-122"/>
                  <a:cs typeface="阿里巴巴普惠体 R" panose="00020600040101010101" pitchFamily="18" charset="-122"/>
                </a:rPr>
                <a:t> </a:t>
              </a:r>
              <a:r>
                <a:rPr lang="en-US" altLang="zh-CN" sz="2000" dirty="0">
                  <a:latin typeface="华文新魏" panose="02010800040101010101" pitchFamily="2" charset="-122"/>
                  <a:ea typeface="华文新魏" panose="02010800040101010101" pitchFamily="2" charset="-122"/>
                  <a:cs typeface="阿里巴巴普惠体 R" panose="00020600040101010101" pitchFamily="18" charset="-122"/>
                </a:rPr>
                <a:t>   </a:t>
              </a:r>
              <a:r>
                <a:rPr lang="zh-CN" altLang="en-US" sz="2000" dirty="0">
                  <a:latin typeface="华文新魏" panose="02010800040101010101" pitchFamily="2" charset="-122"/>
                  <a:ea typeface="华文新魏" panose="02010800040101010101" pitchFamily="2" charset="-122"/>
                  <a:cs typeface="阿里巴巴普惠体 R" panose="00020600040101010101" pitchFamily="18" charset="-122"/>
                </a:rPr>
                <a:t>在建设有中国特色社会主义、实现中华民族伟大复兴、服务祖国的过程中实现人生价值，积级学习科学文化知识和共产主义的理论，不断从思越上丰富提高自己，坚定为共产主义奋斗的信念，由此而提出入党的要求。</a:t>
              </a:r>
            </a:p>
          </p:txBody>
        </p:sp>
        <p:sp>
          <p:nvSpPr>
            <p:cNvPr id="46" name="矩形: 圆角 45"/>
            <p:cNvSpPr/>
            <p:nvPr/>
          </p:nvSpPr>
          <p:spPr>
            <a:xfrm>
              <a:off x="3601340" y="2585576"/>
              <a:ext cx="7363215" cy="2788329"/>
            </a:xfrm>
            <a:prstGeom prst="roundRect">
              <a:avLst>
                <a:gd name="adj" fmla="val 5658"/>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行楷" panose="02010800040101010101" pitchFamily="2" charset="-122"/>
                <a:ea typeface="华文行楷" panose="02010800040101010101" pitchFamily="2" charset="-122"/>
                <a:cs typeface="阿里巴巴普惠体 R" panose="00020600040101010101" pitchFamily="18" charset="-122"/>
              </a:endParaRPr>
            </a:p>
          </p:txBody>
        </p:sp>
      </p:grpSp>
      <p:pic>
        <p:nvPicPr>
          <p:cNvPr id="47" name="图片 46"/>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r="72586"/>
          <a:stretch>
            <a:fillRect/>
          </a:stretch>
        </p:blipFill>
        <p:spPr>
          <a:xfrm>
            <a:off x="824031" y="2585576"/>
            <a:ext cx="2263622" cy="27883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8" name="文本框 47"/>
          <p:cNvSpPr txBox="1"/>
          <p:nvPr/>
        </p:nvSpPr>
        <p:spPr>
          <a:xfrm>
            <a:off x="1235932" y="266523"/>
            <a:ext cx="2553743" cy="523220"/>
          </a:xfrm>
          <a:prstGeom prst="rect">
            <a:avLst/>
          </a:prstGeom>
          <a:noFill/>
        </p:spPr>
        <p:txBody>
          <a:bodyPr wrap="square" rtlCol="0">
            <a:spAutoFit/>
          </a:bodyPr>
          <a:lstStyle/>
          <a:p>
            <a:pPr algn="l"/>
            <a:r>
              <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入党动机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1000" fill="hold"/>
                                        <p:tgtEl>
                                          <p:spTgt spid="47"/>
                                        </p:tgtEl>
                                        <p:attrNameLst>
                                          <p:attrName>ppt_x</p:attrName>
                                        </p:attrNameLst>
                                      </p:cBhvr>
                                      <p:tavLst>
                                        <p:tav tm="0">
                                          <p:val>
                                            <p:strVal val="0-#ppt_w/2"/>
                                          </p:val>
                                        </p:tav>
                                        <p:tav tm="100000">
                                          <p:val>
                                            <p:strVal val="#ppt_x"/>
                                          </p:val>
                                        </p:tav>
                                      </p:tavLst>
                                    </p:anim>
                                    <p:anim calcmode="lin" valueType="num">
                                      <p:cBhvr additive="base">
                                        <p:cTn id="8" dur="10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1000"/>
                                        <p:tgtEl>
                                          <p:spTgt spid="49"/>
                                        </p:tgtEl>
                                      </p:cBhvr>
                                    </p:animEffect>
                                    <p:anim calcmode="lin" valueType="num">
                                      <p:cBhvr>
                                        <p:cTn id="22" dur="1000" fill="hold"/>
                                        <p:tgtEl>
                                          <p:spTgt spid="49"/>
                                        </p:tgtEl>
                                        <p:attrNameLst>
                                          <p:attrName>ppt_x</p:attrName>
                                        </p:attrNameLst>
                                      </p:cBhvr>
                                      <p:tavLst>
                                        <p:tav tm="0">
                                          <p:val>
                                            <p:strVal val="#ppt_x"/>
                                          </p:val>
                                        </p:tav>
                                        <p:tav tm="100000">
                                          <p:val>
                                            <p:strVal val="#ppt_x"/>
                                          </p:val>
                                        </p:tav>
                                      </p:tavLst>
                                    </p:anim>
                                    <p:anim calcmode="lin" valueType="num">
                                      <p:cBhvr>
                                        <p:cTn id="2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4EBD51B-5D7B-4097-B14A-A5D17B7C6DC5}"/>
              </a:ext>
            </a:extLst>
          </p:cNvPr>
          <p:cNvGrpSpPr/>
          <p:nvPr/>
        </p:nvGrpSpPr>
        <p:grpSpPr>
          <a:xfrm>
            <a:off x="398461" y="1433179"/>
            <a:ext cx="10841039" cy="1168230"/>
            <a:chOff x="884567" y="1399645"/>
            <a:chExt cx="10841039" cy="1168230"/>
          </a:xfrm>
        </p:grpSpPr>
        <p:grpSp>
          <p:nvGrpSpPr>
            <p:cNvPr id="3" name="组合 2">
              <a:extLst>
                <a:ext uri="{FF2B5EF4-FFF2-40B4-BE49-F238E27FC236}">
                  <a16:creationId xmlns:a16="http://schemas.microsoft.com/office/drawing/2014/main" id="{36307A26-2156-4046-AF52-D695C650B8B3}"/>
                </a:ext>
              </a:extLst>
            </p:cNvPr>
            <p:cNvGrpSpPr/>
            <p:nvPr/>
          </p:nvGrpSpPr>
          <p:grpSpPr>
            <a:xfrm>
              <a:off x="884567" y="1399645"/>
              <a:ext cx="2709438" cy="556396"/>
              <a:chOff x="1388000" y="2486178"/>
              <a:chExt cx="2709438" cy="556396"/>
            </a:xfrm>
          </p:grpSpPr>
          <p:sp>
            <p:nvSpPr>
              <p:cNvPr id="5" name="矩形: 圆角 4">
                <a:extLst>
                  <a:ext uri="{FF2B5EF4-FFF2-40B4-BE49-F238E27FC236}">
                    <a16:creationId xmlns:a16="http://schemas.microsoft.com/office/drawing/2014/main" id="{86BAF5B3-6033-4B7A-ABD4-8ADBCC5291D7}"/>
                  </a:ext>
                </a:extLst>
              </p:cNvPr>
              <p:cNvSpPr/>
              <p:nvPr/>
            </p:nvSpPr>
            <p:spPr>
              <a:xfrm>
                <a:off x="1495950" y="2486178"/>
                <a:ext cx="2601488" cy="556396"/>
              </a:xfrm>
              <a:prstGeom prst="roundRect">
                <a:avLst>
                  <a:gd name="adj" fmla="val 50000"/>
                </a:avLst>
              </a:prstGeom>
              <a:gradFill>
                <a:gsLst>
                  <a:gs pos="100000">
                    <a:schemeClr val="accent1">
                      <a:alpha val="0"/>
                    </a:schemeClr>
                  </a:gs>
                  <a:gs pos="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椭圆 5">
                <a:extLst>
                  <a:ext uri="{FF2B5EF4-FFF2-40B4-BE49-F238E27FC236}">
                    <a16:creationId xmlns:a16="http://schemas.microsoft.com/office/drawing/2014/main" id="{7F278A7E-0E94-4DCA-AFAA-2CF6300EA178}"/>
                  </a:ext>
                </a:extLst>
              </p:cNvPr>
              <p:cNvSpPr/>
              <p:nvPr/>
            </p:nvSpPr>
            <p:spPr>
              <a:xfrm>
                <a:off x="1388000" y="2634201"/>
                <a:ext cx="260350" cy="260350"/>
              </a:xfrm>
              <a:prstGeom prst="ellipse">
                <a:avLst/>
              </a:prstGeom>
              <a:solidFill>
                <a:schemeClr val="accent1"/>
              </a:solidFill>
              <a:ln w="25400">
                <a:solidFill>
                  <a:schemeClr val="bg1"/>
                </a:solidFill>
              </a:ln>
              <a:effectLst>
                <a:outerShdw blurRad="25400" dist="127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E637A9C4-18B1-4A96-B1D5-EB4182E21E89}"/>
                  </a:ext>
                </a:extLst>
              </p:cNvPr>
              <p:cNvSpPr txBox="1"/>
              <p:nvPr/>
            </p:nvSpPr>
            <p:spPr>
              <a:xfrm>
                <a:off x="1861446" y="2543380"/>
                <a:ext cx="2022896" cy="461665"/>
              </a:xfrm>
              <a:prstGeom prst="rect">
                <a:avLst/>
              </a:prstGeom>
              <a:noFill/>
            </p:spPr>
            <p:txBody>
              <a:bodyPr wrap="square">
                <a:spAutoFit/>
              </a:bodyPr>
              <a:lstStyle/>
              <a:p>
                <a:r>
                  <a:rPr lang="zh-CN" altLang="en-US" sz="2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mn-lt"/>
                  </a:rPr>
                  <a:t>动机</a:t>
                </a:r>
                <a:r>
                  <a:rPr lang="en-US" altLang="zh-CN" sz="2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mn-lt"/>
                  </a:rPr>
                  <a:t>1</a:t>
                </a:r>
                <a:endParaRPr lang="zh-CN" altLang="en-US" sz="2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mn-lt"/>
                </a:endParaRPr>
              </a:p>
            </p:txBody>
          </p:sp>
        </p:grpSp>
        <p:sp>
          <p:nvSpPr>
            <p:cNvPr id="4" name="文本框 3">
              <a:extLst>
                <a:ext uri="{FF2B5EF4-FFF2-40B4-BE49-F238E27FC236}">
                  <a16:creationId xmlns:a16="http://schemas.microsoft.com/office/drawing/2014/main" id="{191B072E-D2FD-426C-A7B6-401F09CB4C23}"/>
                </a:ext>
              </a:extLst>
            </p:cNvPr>
            <p:cNvSpPr txBox="1"/>
            <p:nvPr/>
          </p:nvSpPr>
          <p:spPr>
            <a:xfrm>
              <a:off x="1062367" y="2156993"/>
              <a:ext cx="10663239" cy="410882"/>
            </a:xfrm>
            <a:prstGeom prst="rect">
              <a:avLst/>
            </a:prstGeom>
            <a:noFill/>
          </p:spPr>
          <p:txBody>
            <a:bodyPr wrap="square">
              <a:spAutoFit/>
            </a:bodyPr>
            <a:lstStyle/>
            <a:p>
              <a:pPr marL="285750" indent="-285750">
                <a:lnSpc>
                  <a:spcPct val="120000"/>
                </a:lnSpc>
                <a:buClr>
                  <a:schemeClr val="accent1"/>
                </a:buClr>
                <a:buFont typeface="Arial" panose="020B0604020202020204" pitchFamily="34" charset="0"/>
                <a:buChar char="•"/>
              </a:pPr>
              <a:r>
                <a:rPr lang="zh-CN" altLang="en-US"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因为只有优秀的人才会被吸收到党组织这个集体内，我想让自己变得更优秀，保持积极向上的进取心；</a:t>
              </a:r>
            </a:p>
          </p:txBody>
        </p:sp>
      </p:grpSp>
      <p:grpSp>
        <p:nvGrpSpPr>
          <p:cNvPr id="15" name="组合 14">
            <a:extLst>
              <a:ext uri="{FF2B5EF4-FFF2-40B4-BE49-F238E27FC236}">
                <a16:creationId xmlns:a16="http://schemas.microsoft.com/office/drawing/2014/main" id="{5A10C7C3-20A4-4A22-8D34-B2D1B03B877A}"/>
              </a:ext>
            </a:extLst>
          </p:cNvPr>
          <p:cNvGrpSpPr/>
          <p:nvPr/>
        </p:nvGrpSpPr>
        <p:grpSpPr>
          <a:xfrm>
            <a:off x="446086" y="4650730"/>
            <a:ext cx="2684038" cy="556396"/>
            <a:chOff x="1578500" y="2446179"/>
            <a:chExt cx="2684038" cy="556396"/>
          </a:xfrm>
        </p:grpSpPr>
        <p:sp>
          <p:nvSpPr>
            <p:cNvPr id="17" name="矩形: 圆角 16">
              <a:extLst>
                <a:ext uri="{FF2B5EF4-FFF2-40B4-BE49-F238E27FC236}">
                  <a16:creationId xmlns:a16="http://schemas.microsoft.com/office/drawing/2014/main" id="{3A568AFE-00B3-4309-B333-1F8EB1F50C23}"/>
                </a:ext>
              </a:extLst>
            </p:cNvPr>
            <p:cNvSpPr/>
            <p:nvPr/>
          </p:nvSpPr>
          <p:spPr>
            <a:xfrm>
              <a:off x="1661050" y="2446179"/>
              <a:ext cx="2601488" cy="556396"/>
            </a:xfrm>
            <a:prstGeom prst="roundRect">
              <a:avLst>
                <a:gd name="adj" fmla="val 50000"/>
              </a:avLst>
            </a:prstGeom>
            <a:gradFill>
              <a:gsLst>
                <a:gs pos="100000">
                  <a:schemeClr val="accent1">
                    <a:alpha val="0"/>
                  </a:schemeClr>
                </a:gs>
                <a:gs pos="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椭圆 17">
              <a:extLst>
                <a:ext uri="{FF2B5EF4-FFF2-40B4-BE49-F238E27FC236}">
                  <a16:creationId xmlns:a16="http://schemas.microsoft.com/office/drawing/2014/main" id="{4DE96137-5C4E-44AA-AC07-469A52AF97DA}"/>
                </a:ext>
              </a:extLst>
            </p:cNvPr>
            <p:cNvSpPr/>
            <p:nvPr/>
          </p:nvSpPr>
          <p:spPr>
            <a:xfrm>
              <a:off x="1578500" y="2602312"/>
              <a:ext cx="260350" cy="260350"/>
            </a:xfrm>
            <a:prstGeom prst="ellipse">
              <a:avLst/>
            </a:prstGeom>
            <a:solidFill>
              <a:schemeClr val="accent1"/>
            </a:solidFill>
            <a:ln w="25400">
              <a:solidFill>
                <a:schemeClr val="bg1"/>
              </a:solidFill>
            </a:ln>
            <a:effectLst>
              <a:outerShdw blurRad="25400" dist="127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0EDEA71A-FE87-45E0-B7AB-B917A573ECD6}"/>
                </a:ext>
              </a:extLst>
            </p:cNvPr>
            <p:cNvSpPr txBox="1"/>
            <p:nvPr/>
          </p:nvSpPr>
          <p:spPr>
            <a:xfrm>
              <a:off x="2004321" y="2501654"/>
              <a:ext cx="2022896" cy="461665"/>
            </a:xfrm>
            <a:prstGeom prst="rect">
              <a:avLst/>
            </a:prstGeom>
            <a:noFill/>
          </p:spPr>
          <p:txBody>
            <a:bodyPr wrap="square">
              <a:spAutoFit/>
            </a:bodyPr>
            <a:lstStyle/>
            <a:p>
              <a:r>
                <a:rPr lang="zh-CN" altLang="en-US" sz="2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mn-lt"/>
                </a:rPr>
                <a:t>动机</a:t>
              </a:r>
              <a:r>
                <a:rPr lang="en-US" altLang="zh-CN" sz="2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mn-lt"/>
                </a:rPr>
                <a:t>3</a:t>
              </a:r>
              <a:endParaRPr lang="zh-CN" altLang="en-US" sz="2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mn-lt"/>
              </a:endParaRPr>
            </a:p>
          </p:txBody>
        </p:sp>
      </p:grpSp>
      <p:sp>
        <p:nvSpPr>
          <p:cNvPr id="21" name="文本框 20">
            <a:extLst>
              <a:ext uri="{FF2B5EF4-FFF2-40B4-BE49-F238E27FC236}">
                <a16:creationId xmlns:a16="http://schemas.microsoft.com/office/drawing/2014/main" id="{757A1CCA-8BD3-4D72-8948-FC498D000D43}"/>
              </a:ext>
            </a:extLst>
          </p:cNvPr>
          <p:cNvSpPr txBox="1"/>
          <p:nvPr/>
        </p:nvSpPr>
        <p:spPr>
          <a:xfrm>
            <a:off x="593138" y="3782564"/>
            <a:ext cx="8769937" cy="410882"/>
          </a:xfrm>
          <a:prstGeom prst="rect">
            <a:avLst/>
          </a:prstGeom>
          <a:noFill/>
        </p:spPr>
        <p:txBody>
          <a:bodyPr wrap="square">
            <a:spAutoFit/>
          </a:bodyPr>
          <a:lstStyle/>
          <a:p>
            <a:pPr marL="285750" indent="-285750">
              <a:lnSpc>
                <a:spcPct val="120000"/>
              </a:lnSpc>
              <a:buClr>
                <a:schemeClr val="accent1"/>
              </a:buClr>
              <a:buFont typeface="Arial" panose="020B0604020202020204" pitchFamily="34" charset="0"/>
              <a:buChar char="•"/>
            </a:pPr>
            <a:r>
              <a:rPr lang="zh-CN" altLang="en-US"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是优秀党员的示范作用和强大的感召力，在他们身上我看到了满满的正能量；</a:t>
            </a:r>
          </a:p>
        </p:txBody>
      </p:sp>
      <p:sp>
        <p:nvSpPr>
          <p:cNvPr id="23" name="文本框 22">
            <a:extLst>
              <a:ext uri="{FF2B5EF4-FFF2-40B4-BE49-F238E27FC236}">
                <a16:creationId xmlns:a16="http://schemas.microsoft.com/office/drawing/2014/main" id="{2CD05E82-BFE0-46AE-A435-BA05D6FD6453}"/>
              </a:ext>
            </a:extLst>
          </p:cNvPr>
          <p:cNvSpPr txBox="1"/>
          <p:nvPr/>
        </p:nvSpPr>
        <p:spPr>
          <a:xfrm>
            <a:off x="593139" y="5552456"/>
            <a:ext cx="10250648" cy="410882"/>
          </a:xfrm>
          <a:prstGeom prst="rect">
            <a:avLst/>
          </a:prstGeom>
          <a:noFill/>
        </p:spPr>
        <p:txBody>
          <a:bodyPr wrap="square">
            <a:spAutoFit/>
          </a:bodyPr>
          <a:lstStyle/>
          <a:p>
            <a:pPr marL="285750" indent="-285750">
              <a:lnSpc>
                <a:spcPct val="120000"/>
              </a:lnSpc>
              <a:buClr>
                <a:schemeClr val="accent1"/>
              </a:buClr>
              <a:buFont typeface="Arial" panose="020B0604020202020204" pitchFamily="34" charset="0"/>
              <a:buChar char="•"/>
            </a:pPr>
            <a:r>
              <a:rPr lang="zh-CN" altLang="zh-CN" kern="100" dirty="0">
                <a:effectLst/>
                <a:latin typeface="华文行楷" panose="02010800040101010101" pitchFamily="2" charset="-122"/>
                <a:ea typeface="华文行楷" panose="02010800040101010101" pitchFamily="2" charset="-122"/>
                <a:cs typeface="宋体" panose="02010600030101010101" pitchFamily="2" charset="-122"/>
              </a:rPr>
              <a:t>国家培养了我们，党培养了我们，我热爱中国共产党，更想为党和国家贡献出自己的一份能量</a:t>
            </a:r>
            <a:r>
              <a:rPr lang="zh-CN" altLang="en-US"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a:t>
            </a:r>
          </a:p>
        </p:txBody>
      </p:sp>
      <p:sp>
        <p:nvSpPr>
          <p:cNvPr id="24" name="矩形: 圆角 23">
            <a:extLst>
              <a:ext uri="{FF2B5EF4-FFF2-40B4-BE49-F238E27FC236}">
                <a16:creationId xmlns:a16="http://schemas.microsoft.com/office/drawing/2014/main" id="{2BDA8CFC-0FFF-4776-8C94-C9935AD89898}"/>
              </a:ext>
            </a:extLst>
          </p:cNvPr>
          <p:cNvSpPr/>
          <p:nvPr/>
        </p:nvSpPr>
        <p:spPr>
          <a:xfrm>
            <a:off x="493711" y="2944758"/>
            <a:ext cx="2601488" cy="556396"/>
          </a:xfrm>
          <a:prstGeom prst="roundRect">
            <a:avLst>
              <a:gd name="adj" fmla="val 50000"/>
            </a:avLst>
          </a:prstGeom>
          <a:gradFill>
            <a:gsLst>
              <a:gs pos="100000">
                <a:schemeClr val="accent1">
                  <a:alpha val="0"/>
                </a:schemeClr>
              </a:gs>
              <a:gs pos="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cs typeface="+mn-ea"/>
              <a:sym typeface="+mn-lt"/>
            </a:endParaRPr>
          </a:p>
        </p:txBody>
      </p:sp>
      <p:sp>
        <p:nvSpPr>
          <p:cNvPr id="25" name="椭圆 24">
            <a:extLst>
              <a:ext uri="{FF2B5EF4-FFF2-40B4-BE49-F238E27FC236}">
                <a16:creationId xmlns:a16="http://schemas.microsoft.com/office/drawing/2014/main" id="{B060ABDA-5330-4DE0-86BF-C5A296EC3556}"/>
              </a:ext>
            </a:extLst>
          </p:cNvPr>
          <p:cNvSpPr/>
          <p:nvPr/>
        </p:nvSpPr>
        <p:spPr>
          <a:xfrm>
            <a:off x="403314" y="3101428"/>
            <a:ext cx="260350" cy="260350"/>
          </a:xfrm>
          <a:prstGeom prst="ellipse">
            <a:avLst/>
          </a:prstGeom>
          <a:solidFill>
            <a:schemeClr val="accent1"/>
          </a:solidFill>
          <a:ln w="25400">
            <a:solidFill>
              <a:schemeClr val="bg1"/>
            </a:solidFill>
          </a:ln>
          <a:effectLst>
            <a:outerShdw blurRad="25400" dist="127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文本框 25">
            <a:extLst>
              <a:ext uri="{FF2B5EF4-FFF2-40B4-BE49-F238E27FC236}">
                <a16:creationId xmlns:a16="http://schemas.microsoft.com/office/drawing/2014/main" id="{2D39C2FA-457F-4123-A54B-A20315695F29}"/>
              </a:ext>
            </a:extLst>
          </p:cNvPr>
          <p:cNvSpPr txBox="1"/>
          <p:nvPr/>
        </p:nvSpPr>
        <p:spPr>
          <a:xfrm>
            <a:off x="871907" y="2994743"/>
            <a:ext cx="1156918" cy="892552"/>
          </a:xfrm>
          <a:prstGeom prst="rect">
            <a:avLst/>
          </a:prstGeom>
          <a:noFill/>
        </p:spPr>
        <p:txBody>
          <a:bodyPr wrap="square" rtlCol="0">
            <a:spAutoFit/>
          </a:bodyPr>
          <a:lstStyle/>
          <a:p>
            <a:r>
              <a:rPr lang="zh-CN" altLang="en-US" sz="2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mn-lt"/>
              </a:rPr>
              <a:t>动机</a:t>
            </a:r>
            <a:r>
              <a:rPr lang="en-US" altLang="zh-CN" sz="2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mn-lt"/>
              </a:rPr>
              <a:t>2</a:t>
            </a:r>
            <a:endParaRPr lang="zh-CN" altLang="en-US" sz="24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n-ea"/>
              <a:sym typeface="+mn-lt"/>
            </a:endParaRPr>
          </a:p>
          <a:p>
            <a:pPr algn="l"/>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Tree>
    <p:extLst>
      <p:ext uri="{BB962C8B-B14F-4D97-AF65-F5344CB8AC3E}">
        <p14:creationId xmlns:p14="http://schemas.microsoft.com/office/powerpoint/2010/main" val="3716282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1472381" y="2123767"/>
            <a:ext cx="9176570" cy="3676958"/>
            <a:chOff x="1472380" y="2123767"/>
            <a:chExt cx="9247239" cy="3672349"/>
          </a:xfrm>
        </p:grpSpPr>
        <p:sp>
          <p:nvSpPr>
            <p:cNvPr id="3" name="矩形: 圆角 2"/>
            <p:cNvSpPr/>
            <p:nvPr/>
          </p:nvSpPr>
          <p:spPr>
            <a:xfrm>
              <a:off x="1472380" y="2123767"/>
              <a:ext cx="9247239" cy="3672349"/>
            </a:xfrm>
            <a:prstGeom prst="roundRect">
              <a:avLst>
                <a:gd name="adj" fmla="val 6627"/>
              </a:avLst>
            </a:prstGeom>
            <a:solidFill>
              <a:srgbClr val="AF0B06">
                <a:alpha val="88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 name="文本框 1"/>
            <p:cNvSpPr txBox="1"/>
            <p:nvPr/>
          </p:nvSpPr>
          <p:spPr>
            <a:xfrm>
              <a:off x="1787953" y="2420976"/>
              <a:ext cx="8687306" cy="2674300"/>
            </a:xfrm>
            <a:prstGeom prst="rect">
              <a:avLst/>
            </a:prstGeom>
            <a:noFill/>
          </p:spPr>
          <p:txBody>
            <a:bodyPr wrap="square" rtlCol="0">
              <a:spAutoFit/>
            </a:bodyPr>
            <a:lstStyle/>
            <a:p>
              <a:r>
                <a:rPr lang="zh-CN" altLang="en-US" sz="2400" dirty="0">
                  <a:solidFill>
                    <a:schemeClr val="bg1"/>
                  </a:solidFill>
                  <a:latin typeface="华文行楷" panose="02010800040101010101" pitchFamily="2" charset="-122"/>
                  <a:ea typeface="华文行楷" panose="02010800040101010101" pitchFamily="2" charset="-122"/>
                  <a:cs typeface="阿里巴巴普惠体 R" panose="00020600040101010101" pitchFamily="18" charset="-122"/>
                </a:rPr>
                <a:t>       坚决执行习近平新时代中国特色社会主义思想，自觉实践社会主义核心价值观，积极促进社会和谐，努力地为党的事业而奋斗</a:t>
              </a:r>
              <a:r>
                <a:rPr lang="en-US" altLang="zh-CN" sz="2400" dirty="0">
                  <a:solidFill>
                    <a:schemeClr val="bg1"/>
                  </a:solidFill>
                  <a:latin typeface="华文行楷" panose="02010800040101010101" pitchFamily="2" charset="-122"/>
                  <a:ea typeface="华文行楷" panose="02010800040101010101" pitchFamily="2" charset="-122"/>
                  <a:cs typeface="阿里巴巴普惠体 R" panose="00020600040101010101" pitchFamily="18" charset="-122"/>
                </a:rPr>
                <a:t>;</a:t>
              </a:r>
              <a:r>
                <a:rPr lang="zh-CN" altLang="en-US" sz="2400" dirty="0">
                  <a:solidFill>
                    <a:schemeClr val="bg1"/>
                  </a:solidFill>
                  <a:latin typeface="华文行楷" panose="02010800040101010101" pitchFamily="2" charset="-122"/>
                  <a:ea typeface="华文行楷" panose="02010800040101010101" pitchFamily="2" charset="-122"/>
                  <a:cs typeface="阿里巴巴普惠体 R" panose="00020600040101010101" pitchFamily="18" charset="-122"/>
                </a:rPr>
                <a:t>要有全心全意为人民服务的思想，努力做到“吃苦在前，享受在后”，在一切苦难和危险时刻挺身而出</a:t>
              </a:r>
              <a:r>
                <a:rPr lang="en-US" altLang="zh-CN" sz="2400" dirty="0">
                  <a:solidFill>
                    <a:schemeClr val="bg1"/>
                  </a:solidFill>
                  <a:latin typeface="华文行楷" panose="02010800040101010101" pitchFamily="2" charset="-122"/>
                  <a:ea typeface="华文行楷" panose="02010800040101010101" pitchFamily="2" charset="-122"/>
                  <a:cs typeface="阿里巴巴普惠体 R" panose="00020600040101010101" pitchFamily="18" charset="-122"/>
                </a:rPr>
                <a:t>;</a:t>
              </a:r>
              <a:r>
                <a:rPr lang="zh-CN" altLang="en-US" sz="2400" dirty="0">
                  <a:solidFill>
                    <a:schemeClr val="bg1"/>
                  </a:solidFill>
                  <a:latin typeface="华文行楷" panose="02010800040101010101" pitchFamily="2" charset="-122"/>
                  <a:ea typeface="华文行楷" panose="02010800040101010101" pitchFamily="2" charset="-122"/>
                  <a:cs typeface="阿里巴巴普惠体 R" panose="00020600040101010101" pitchFamily="18" charset="-122"/>
                </a:rPr>
                <a:t>最后，还要有在学习和社会生活中起先锋模范作用的觉悟，带头贯彻党的基本路线和各项方针政策，积极响应党的号召，带头参加改革开放和现代化建设。</a:t>
              </a:r>
            </a:p>
          </p:txBody>
        </p:sp>
      </p:grpSp>
      <p:sp>
        <p:nvSpPr>
          <p:cNvPr id="46" name="矩形 45"/>
          <p:cNvSpPr/>
          <p:nvPr/>
        </p:nvSpPr>
        <p:spPr>
          <a:xfrm>
            <a:off x="2238513" y="1275879"/>
            <a:ext cx="7981672" cy="584775"/>
          </a:xfrm>
          <a:prstGeom prst="rect">
            <a:avLst/>
          </a:prstGeom>
        </p:spPr>
        <p:txBody>
          <a:bodyPr wrap="none">
            <a:spAutoFit/>
          </a:bodyPr>
          <a:lstStyle/>
          <a:p>
            <a:pPr algn="just"/>
            <a:r>
              <a:rPr lang="zh-CN" altLang="en-US" sz="32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中国特色社会主义事业奋斗终身的坚定信念</a:t>
            </a:r>
          </a:p>
        </p:txBody>
      </p:sp>
      <p:sp>
        <p:nvSpPr>
          <p:cNvPr id="47" name="文本框 46"/>
          <p:cNvSpPr txBox="1"/>
          <p:nvPr/>
        </p:nvSpPr>
        <p:spPr>
          <a:xfrm>
            <a:off x="1054957" y="235746"/>
            <a:ext cx="2553743" cy="553998"/>
          </a:xfrm>
          <a:prstGeom prst="rect">
            <a:avLst/>
          </a:prstGeom>
          <a:noFill/>
        </p:spPr>
        <p:txBody>
          <a:bodyPr wrap="square" rtlCol="0">
            <a:spAutoFit/>
          </a:bodyPr>
          <a:lstStyle/>
          <a:p>
            <a:pPr algn="l"/>
            <a:r>
              <a:rPr lang="zh-CN" altLang="en-US" sz="30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入党动机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22357" y="2609850"/>
            <a:ext cx="6306164" cy="1107996"/>
          </a:xfrm>
          <a:prstGeom prst="rect">
            <a:avLst/>
          </a:prstGeom>
          <a:noFill/>
        </p:spPr>
        <p:txBody>
          <a:bodyPr wrap="square" rtlCol="0">
            <a:spAutoFit/>
          </a:bodyPr>
          <a:lstStyle/>
          <a:p>
            <a:r>
              <a:rPr lang="zh-CN" altLang="en-US" sz="66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不足与改进措施</a:t>
            </a:r>
          </a:p>
        </p:txBody>
      </p:sp>
      <p:grpSp>
        <p:nvGrpSpPr>
          <p:cNvPr id="5" name="组合 4"/>
          <p:cNvGrpSpPr/>
          <p:nvPr/>
        </p:nvGrpSpPr>
        <p:grpSpPr>
          <a:xfrm>
            <a:off x="5495925" y="997029"/>
            <a:ext cx="1641022" cy="1314450"/>
            <a:chOff x="5438775" y="863679"/>
            <a:chExt cx="1641022" cy="1314450"/>
          </a:xfrm>
        </p:grpSpPr>
        <p:sp>
          <p:nvSpPr>
            <p:cNvPr id="3" name="椭圆 2"/>
            <p:cNvSpPr/>
            <p:nvPr/>
          </p:nvSpPr>
          <p:spPr>
            <a:xfrm>
              <a:off x="5438775" y="863679"/>
              <a:ext cx="1314450" cy="13144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 name="文本框 3"/>
            <p:cNvSpPr txBox="1"/>
            <p:nvPr/>
          </p:nvSpPr>
          <p:spPr>
            <a:xfrm>
              <a:off x="5765347" y="954464"/>
              <a:ext cx="1314450" cy="1015663"/>
            </a:xfrm>
            <a:prstGeom prst="rect">
              <a:avLst/>
            </a:prstGeom>
            <a:noFill/>
          </p:spPr>
          <p:txBody>
            <a:bodyPr wrap="square" rtlCol="0">
              <a:spAutoFit/>
            </a:bodyPr>
            <a:lstStyle/>
            <a:p>
              <a:r>
                <a:rPr lang="en-US" altLang="zh-CN" sz="6000" b="1" dirty="0">
                  <a:solidFill>
                    <a:srgbClr val="C00000"/>
                  </a:solidFill>
                  <a:latin typeface="宋体" panose="02010600030101010101" pitchFamily="2" charset="-122"/>
                  <a:ea typeface="宋体" panose="02010600030101010101" pitchFamily="2" charset="-122"/>
                  <a:cs typeface="阿里巴巴普惠体 R" panose="00020600040101010101" pitchFamily="18" charset="-122"/>
                </a:rPr>
                <a:t>4</a:t>
              </a:r>
              <a:endParaRPr lang="zh-CN" altLang="en-US" sz="6000" b="1" dirty="0">
                <a:solidFill>
                  <a:srgbClr val="C00000"/>
                </a:solidFill>
                <a:latin typeface="宋体" panose="02010600030101010101" pitchFamily="2" charset="-122"/>
                <a:ea typeface="宋体" panose="02010600030101010101" pitchFamily="2" charset="-122"/>
                <a:cs typeface="阿里巴巴普惠体 R" panose="00020600040101010101" pitchFamily="18" charset="-122"/>
              </a:endParaRPr>
            </a:p>
          </p:txBody>
        </p:sp>
      </p:grpSp>
      <p:cxnSp>
        <p:nvCxnSpPr>
          <p:cNvPr id="7" name="直接连接符 6"/>
          <p:cNvCxnSpPr/>
          <p:nvPr/>
        </p:nvCxnSpPr>
        <p:spPr>
          <a:xfrm flipH="1">
            <a:off x="3377381" y="3622596"/>
            <a:ext cx="579611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6532E3AA-5F2D-4DBF-BB77-E10392F0C4EA}"/>
              </a:ext>
            </a:extLst>
          </p:cNvPr>
          <p:cNvSpPr/>
          <p:nvPr/>
        </p:nvSpPr>
        <p:spPr>
          <a:xfrm>
            <a:off x="4123054" y="1558290"/>
            <a:ext cx="3741420" cy="3741420"/>
          </a:xfrm>
          <a:prstGeom prst="ellipse">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nvGrpSpPr>
          <p:cNvPr id="6" name="组合 5">
            <a:extLst>
              <a:ext uri="{FF2B5EF4-FFF2-40B4-BE49-F238E27FC236}">
                <a16:creationId xmlns:a16="http://schemas.microsoft.com/office/drawing/2014/main" id="{0B5EE713-FB3C-4AEB-B1E0-C849E5DDAD45}"/>
              </a:ext>
            </a:extLst>
          </p:cNvPr>
          <p:cNvGrpSpPr/>
          <p:nvPr/>
        </p:nvGrpSpPr>
        <p:grpSpPr>
          <a:xfrm>
            <a:off x="3719829" y="1457007"/>
            <a:ext cx="4547870" cy="3715385"/>
            <a:chOff x="6064" y="2698"/>
            <a:chExt cx="7162" cy="5851"/>
          </a:xfrm>
          <a:solidFill>
            <a:srgbClr val="C00000"/>
          </a:solidFill>
        </p:grpSpPr>
        <p:sp>
          <p:nvSpPr>
            <p:cNvPr id="7" name="椭圆 6">
              <a:extLst>
                <a:ext uri="{FF2B5EF4-FFF2-40B4-BE49-F238E27FC236}">
                  <a16:creationId xmlns:a16="http://schemas.microsoft.com/office/drawing/2014/main" id="{6AC6BED3-8D68-4440-8703-A16E9F316E38}"/>
                </a:ext>
              </a:extLst>
            </p:cNvPr>
            <p:cNvSpPr/>
            <p:nvPr/>
          </p:nvSpPr>
          <p:spPr>
            <a:xfrm>
              <a:off x="10627" y="6153"/>
              <a:ext cx="2599" cy="2396"/>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椭圆 7">
              <a:extLst>
                <a:ext uri="{FF2B5EF4-FFF2-40B4-BE49-F238E27FC236}">
                  <a16:creationId xmlns:a16="http://schemas.microsoft.com/office/drawing/2014/main" id="{E757D2C0-A420-4379-836A-C6AAA413D043}"/>
                </a:ext>
              </a:extLst>
            </p:cNvPr>
            <p:cNvSpPr/>
            <p:nvPr/>
          </p:nvSpPr>
          <p:spPr>
            <a:xfrm>
              <a:off x="10627" y="2698"/>
              <a:ext cx="1640" cy="1711"/>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9" name="椭圆 8">
              <a:extLst>
                <a:ext uri="{FF2B5EF4-FFF2-40B4-BE49-F238E27FC236}">
                  <a16:creationId xmlns:a16="http://schemas.microsoft.com/office/drawing/2014/main" id="{C7A4B79E-89BD-40E5-B4F2-11AC38407D52}"/>
                </a:ext>
              </a:extLst>
            </p:cNvPr>
            <p:cNvSpPr/>
            <p:nvPr/>
          </p:nvSpPr>
          <p:spPr>
            <a:xfrm>
              <a:off x="6064" y="5952"/>
              <a:ext cx="2160" cy="216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0" name="椭圆 9">
              <a:extLst>
                <a:ext uri="{FF2B5EF4-FFF2-40B4-BE49-F238E27FC236}">
                  <a16:creationId xmlns:a16="http://schemas.microsoft.com/office/drawing/2014/main" id="{D7427F9D-63FE-4AAD-9315-7EDD4F946D9A}"/>
                </a:ext>
              </a:extLst>
            </p:cNvPr>
            <p:cNvSpPr/>
            <p:nvPr/>
          </p:nvSpPr>
          <p:spPr>
            <a:xfrm>
              <a:off x="6594" y="2698"/>
              <a:ext cx="2160" cy="216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pic>
        <p:nvPicPr>
          <p:cNvPr id="11" name="图片 10" descr="tag">
            <a:extLst>
              <a:ext uri="{FF2B5EF4-FFF2-40B4-BE49-F238E27FC236}">
                <a16:creationId xmlns:a16="http://schemas.microsoft.com/office/drawing/2014/main" id="{B23966B2-7C47-419E-8AAE-8B87F6D38B43}"/>
              </a:ext>
            </a:extLst>
          </p:cNvPr>
          <p:cNvPicPr>
            <a:picLocks noChangeAspect="1"/>
          </p:cNvPicPr>
          <p:nvPr/>
        </p:nvPicPr>
        <p:blipFill>
          <a:blip r:embed="rId2"/>
          <a:stretch>
            <a:fillRect/>
          </a:stretch>
        </p:blipFill>
        <p:spPr>
          <a:xfrm>
            <a:off x="4311967" y="1714310"/>
            <a:ext cx="639445" cy="639445"/>
          </a:xfrm>
          <a:prstGeom prst="rect">
            <a:avLst/>
          </a:prstGeom>
        </p:spPr>
      </p:pic>
      <p:pic>
        <p:nvPicPr>
          <p:cNvPr id="12" name="图片 11" descr="underline">
            <a:extLst>
              <a:ext uri="{FF2B5EF4-FFF2-40B4-BE49-F238E27FC236}">
                <a16:creationId xmlns:a16="http://schemas.microsoft.com/office/drawing/2014/main" id="{3422AFB3-0601-412D-A1FD-68AF08B58066}"/>
              </a:ext>
            </a:extLst>
          </p:cNvPr>
          <p:cNvPicPr>
            <a:picLocks noChangeAspect="1"/>
          </p:cNvPicPr>
          <p:nvPr/>
        </p:nvPicPr>
        <p:blipFill>
          <a:blip r:embed="rId3"/>
          <a:stretch>
            <a:fillRect/>
          </a:stretch>
        </p:blipFill>
        <p:spPr>
          <a:xfrm>
            <a:off x="4085589" y="3920172"/>
            <a:ext cx="639445" cy="639445"/>
          </a:xfrm>
          <a:prstGeom prst="rect">
            <a:avLst/>
          </a:prstGeom>
        </p:spPr>
      </p:pic>
      <p:pic>
        <p:nvPicPr>
          <p:cNvPr id="13" name="图片 12" descr="paperclip">
            <a:extLst>
              <a:ext uri="{FF2B5EF4-FFF2-40B4-BE49-F238E27FC236}">
                <a16:creationId xmlns:a16="http://schemas.microsoft.com/office/drawing/2014/main" id="{FC33FC03-796D-4166-AC72-4FC83DF05183}"/>
              </a:ext>
            </a:extLst>
          </p:cNvPr>
          <p:cNvPicPr>
            <a:picLocks noChangeAspect="1"/>
          </p:cNvPicPr>
          <p:nvPr/>
        </p:nvPicPr>
        <p:blipFill>
          <a:blip r:embed="rId4"/>
          <a:stretch>
            <a:fillRect/>
          </a:stretch>
        </p:blipFill>
        <p:spPr>
          <a:xfrm>
            <a:off x="6878637" y="1674652"/>
            <a:ext cx="572325" cy="572325"/>
          </a:xfrm>
          <a:prstGeom prst="rect">
            <a:avLst/>
          </a:prstGeom>
        </p:spPr>
      </p:pic>
      <p:pic>
        <p:nvPicPr>
          <p:cNvPr id="14" name="图片 13" descr="pointer-right">
            <a:extLst>
              <a:ext uri="{FF2B5EF4-FFF2-40B4-BE49-F238E27FC236}">
                <a16:creationId xmlns:a16="http://schemas.microsoft.com/office/drawing/2014/main" id="{D1AEA1E9-5BF6-41AE-9D66-0458059C1FD9}"/>
              </a:ext>
            </a:extLst>
          </p:cNvPr>
          <p:cNvPicPr>
            <a:picLocks noChangeAspect="1"/>
          </p:cNvPicPr>
          <p:nvPr/>
        </p:nvPicPr>
        <p:blipFill>
          <a:blip r:embed="rId5"/>
          <a:stretch>
            <a:fillRect/>
          </a:stretch>
        </p:blipFill>
        <p:spPr>
          <a:xfrm>
            <a:off x="7165974" y="3987604"/>
            <a:ext cx="752988" cy="752988"/>
          </a:xfrm>
          <a:prstGeom prst="rect">
            <a:avLst/>
          </a:prstGeom>
        </p:spPr>
      </p:pic>
      <p:grpSp>
        <p:nvGrpSpPr>
          <p:cNvPr id="15" name="组合 14">
            <a:extLst>
              <a:ext uri="{FF2B5EF4-FFF2-40B4-BE49-F238E27FC236}">
                <a16:creationId xmlns:a16="http://schemas.microsoft.com/office/drawing/2014/main" id="{50436772-2B07-49BC-8692-276708CCC6B8}"/>
              </a:ext>
            </a:extLst>
          </p:cNvPr>
          <p:cNvGrpSpPr/>
          <p:nvPr/>
        </p:nvGrpSpPr>
        <p:grpSpPr>
          <a:xfrm>
            <a:off x="4650422" y="1959292"/>
            <a:ext cx="2718435" cy="2626995"/>
            <a:chOff x="7549" y="3314"/>
            <a:chExt cx="4281" cy="4137"/>
          </a:xfrm>
        </p:grpSpPr>
        <p:sp>
          <p:nvSpPr>
            <p:cNvPr id="16" name="椭圆 15">
              <a:extLst>
                <a:ext uri="{FF2B5EF4-FFF2-40B4-BE49-F238E27FC236}">
                  <a16:creationId xmlns:a16="http://schemas.microsoft.com/office/drawing/2014/main" id="{8AAD12B0-893A-40AA-B2EB-059FFC541937}"/>
                </a:ext>
              </a:extLst>
            </p:cNvPr>
            <p:cNvSpPr/>
            <p:nvPr/>
          </p:nvSpPr>
          <p:spPr>
            <a:xfrm>
              <a:off x="7784" y="3314"/>
              <a:ext cx="4046" cy="4046"/>
            </a:xfrm>
            <a:prstGeom prst="ellipse">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7" name="椭圆 16">
              <a:extLst>
                <a:ext uri="{FF2B5EF4-FFF2-40B4-BE49-F238E27FC236}">
                  <a16:creationId xmlns:a16="http://schemas.microsoft.com/office/drawing/2014/main" id="{A0BBD963-06A5-402E-9D25-7583E84B835F}"/>
                </a:ext>
              </a:extLst>
            </p:cNvPr>
            <p:cNvSpPr/>
            <p:nvPr/>
          </p:nvSpPr>
          <p:spPr>
            <a:xfrm>
              <a:off x="7549" y="3349"/>
              <a:ext cx="4102" cy="4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grpSp>
      <p:sp>
        <p:nvSpPr>
          <p:cNvPr id="19" name="文本框 18">
            <a:extLst>
              <a:ext uri="{FF2B5EF4-FFF2-40B4-BE49-F238E27FC236}">
                <a16:creationId xmlns:a16="http://schemas.microsoft.com/office/drawing/2014/main" id="{B127229D-1447-4CBB-A27E-A1CAD8D0042A}"/>
              </a:ext>
            </a:extLst>
          </p:cNvPr>
          <p:cNvSpPr txBox="1"/>
          <p:nvPr/>
        </p:nvSpPr>
        <p:spPr>
          <a:xfrm>
            <a:off x="5055870" y="2459067"/>
            <a:ext cx="189357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50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思源宋体 CN SemiBold" charset="-122"/>
                <a:sym typeface="+mn-ea"/>
              </a:rPr>
              <a:t>不足之处</a:t>
            </a:r>
          </a:p>
        </p:txBody>
      </p:sp>
      <p:sp>
        <p:nvSpPr>
          <p:cNvPr id="20" name="文本框 19">
            <a:extLst>
              <a:ext uri="{FF2B5EF4-FFF2-40B4-BE49-F238E27FC236}">
                <a16:creationId xmlns:a16="http://schemas.microsoft.com/office/drawing/2014/main" id="{4AF14031-A10F-49A6-9402-9679D638D84D}"/>
              </a:ext>
            </a:extLst>
          </p:cNvPr>
          <p:cNvSpPr txBox="1"/>
          <p:nvPr/>
        </p:nvSpPr>
        <p:spPr>
          <a:xfrm>
            <a:off x="992505" y="199329"/>
            <a:ext cx="3181350" cy="984885"/>
          </a:xfrm>
          <a:prstGeom prst="rect">
            <a:avLst/>
          </a:prstGeom>
          <a:noFill/>
        </p:spPr>
        <p:txBody>
          <a:bodyPr wrap="square" rtlCol="0">
            <a:spAutoFit/>
          </a:bodyPr>
          <a:lstStyle/>
          <a:p>
            <a:r>
              <a:rPr lang="zh-CN" altLang="en-US" sz="30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不足与改进措施</a:t>
            </a:r>
          </a:p>
          <a:p>
            <a:pPr algn="l"/>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24" name="椭圆 23">
            <a:extLst>
              <a:ext uri="{FF2B5EF4-FFF2-40B4-BE49-F238E27FC236}">
                <a16:creationId xmlns:a16="http://schemas.microsoft.com/office/drawing/2014/main" id="{EDD91AC8-235D-407E-AC0C-DA0772B00536}"/>
              </a:ext>
            </a:extLst>
          </p:cNvPr>
          <p:cNvSpPr/>
          <p:nvPr/>
        </p:nvSpPr>
        <p:spPr>
          <a:xfrm>
            <a:off x="6723062" y="1457007"/>
            <a:ext cx="1019810" cy="989807"/>
          </a:xfrm>
          <a:prstGeom prst="ellipse">
            <a:avLst/>
          </a:prstGeom>
          <a:solidFill>
            <a:srgbClr val="C00000">
              <a:alpha val="4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5" name="椭圆 24">
            <a:extLst>
              <a:ext uri="{FF2B5EF4-FFF2-40B4-BE49-F238E27FC236}">
                <a16:creationId xmlns:a16="http://schemas.microsoft.com/office/drawing/2014/main" id="{FA99F310-F3EB-4DE0-9FB7-141C29C1DC6A}"/>
              </a:ext>
            </a:extLst>
          </p:cNvPr>
          <p:cNvSpPr/>
          <p:nvPr/>
        </p:nvSpPr>
        <p:spPr>
          <a:xfrm>
            <a:off x="3951603" y="1395412"/>
            <a:ext cx="1371600" cy="1371600"/>
          </a:xfrm>
          <a:prstGeom prst="ellipse">
            <a:avLst/>
          </a:prstGeom>
          <a:solidFill>
            <a:srgbClr val="C00000">
              <a:alpha val="4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6" name="椭圆 25">
            <a:extLst>
              <a:ext uri="{FF2B5EF4-FFF2-40B4-BE49-F238E27FC236}">
                <a16:creationId xmlns:a16="http://schemas.microsoft.com/office/drawing/2014/main" id="{151C8107-FF8C-4EEE-8F85-EC119D5ED315}"/>
              </a:ext>
            </a:extLst>
          </p:cNvPr>
          <p:cNvSpPr/>
          <p:nvPr/>
        </p:nvSpPr>
        <p:spPr>
          <a:xfrm>
            <a:off x="3636168" y="3624580"/>
            <a:ext cx="1371600" cy="1371600"/>
          </a:xfrm>
          <a:prstGeom prst="ellipse">
            <a:avLst/>
          </a:prstGeom>
          <a:solidFill>
            <a:srgbClr val="C00000">
              <a:alpha val="4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7" name="椭圆 26">
            <a:extLst>
              <a:ext uri="{FF2B5EF4-FFF2-40B4-BE49-F238E27FC236}">
                <a16:creationId xmlns:a16="http://schemas.microsoft.com/office/drawing/2014/main" id="{9CAB3387-9760-45D2-B42E-FAAF78692AD2}"/>
              </a:ext>
            </a:extLst>
          </p:cNvPr>
          <p:cNvSpPr/>
          <p:nvPr/>
        </p:nvSpPr>
        <p:spPr>
          <a:xfrm>
            <a:off x="6949440" y="3842702"/>
            <a:ext cx="1371600" cy="1371600"/>
          </a:xfrm>
          <a:prstGeom prst="ellipse">
            <a:avLst/>
          </a:prstGeom>
          <a:solidFill>
            <a:srgbClr val="C00000">
              <a:alpha val="4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 name="文本框 2">
            <a:extLst>
              <a:ext uri="{FF2B5EF4-FFF2-40B4-BE49-F238E27FC236}">
                <a16:creationId xmlns:a16="http://schemas.microsoft.com/office/drawing/2014/main" id="{BEE1D64C-D00F-474B-8549-16E0F1224B0D}"/>
              </a:ext>
            </a:extLst>
          </p:cNvPr>
          <p:cNvSpPr txBox="1"/>
          <p:nvPr/>
        </p:nvSpPr>
        <p:spPr>
          <a:xfrm>
            <a:off x="618015" y="1294129"/>
            <a:ext cx="3343907" cy="1200329"/>
          </a:xfrm>
          <a:prstGeom prst="rect">
            <a:avLst/>
          </a:prstGeom>
          <a:noFill/>
        </p:spPr>
        <p:txBody>
          <a:bodyPr wrap="square" rtlCol="0">
            <a:spAutoFit/>
          </a:bodyPr>
          <a:lstStyle/>
          <a:p>
            <a:pPr algn="l"/>
            <a:r>
              <a:rPr lang="en-US" altLang="zh-CN" kern="100" dirty="0">
                <a:effectLst/>
                <a:latin typeface="华文行楷" panose="02010800040101010101" pitchFamily="2" charset="-122"/>
                <a:ea typeface="华文行楷" panose="02010800040101010101" pitchFamily="2" charset="-122"/>
                <a:cs typeface="宋体" panose="02010600030101010101" pitchFamily="2" charset="-122"/>
              </a:rPr>
              <a:t>       </a:t>
            </a:r>
            <a:r>
              <a:rPr lang="zh-CN" altLang="zh-CN" kern="100" dirty="0">
                <a:effectLst/>
                <a:latin typeface="华文行楷" panose="02010800040101010101" pitchFamily="2" charset="-122"/>
                <a:ea typeface="华文行楷" panose="02010800040101010101" pitchFamily="2" charset="-122"/>
                <a:cs typeface="宋体" panose="02010600030101010101" pitchFamily="2" charset="-122"/>
              </a:rPr>
              <a:t>同学之间沟通还有所欠缺，不善于言辞与表达自己内心的真实想法，有时候说话太直接，容易让别人产生误会</a:t>
            </a:r>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 name="文本框 3">
            <a:extLst>
              <a:ext uri="{FF2B5EF4-FFF2-40B4-BE49-F238E27FC236}">
                <a16:creationId xmlns:a16="http://schemas.microsoft.com/office/drawing/2014/main" id="{281793CC-8236-4641-8CE4-2714B6DFF3C0}"/>
              </a:ext>
            </a:extLst>
          </p:cNvPr>
          <p:cNvSpPr txBox="1"/>
          <p:nvPr/>
        </p:nvSpPr>
        <p:spPr>
          <a:xfrm>
            <a:off x="8013699" y="1289711"/>
            <a:ext cx="3486151" cy="1200329"/>
          </a:xfrm>
          <a:prstGeom prst="rect">
            <a:avLst/>
          </a:prstGeom>
          <a:noFill/>
        </p:spPr>
        <p:txBody>
          <a:bodyPr wrap="square" rtlCol="0">
            <a:spAutoFit/>
          </a:bodyPr>
          <a:lstStyle/>
          <a:p>
            <a:pPr algn="l"/>
            <a:r>
              <a:rPr lang="en-US" altLang="zh-CN" kern="100" dirty="0">
                <a:effectLst/>
                <a:latin typeface="华文行楷" panose="02010800040101010101" pitchFamily="2" charset="-122"/>
                <a:ea typeface="华文行楷" panose="02010800040101010101" pitchFamily="2" charset="-122"/>
                <a:cs typeface="宋体" panose="02010600030101010101" pitchFamily="2" charset="-122"/>
              </a:rPr>
              <a:t>       </a:t>
            </a:r>
            <a:r>
              <a:rPr lang="zh-CN" altLang="zh-CN" kern="100" dirty="0">
                <a:effectLst/>
                <a:latin typeface="华文行楷" panose="02010800040101010101" pitchFamily="2" charset="-122"/>
                <a:ea typeface="华文行楷" panose="02010800040101010101" pitchFamily="2" charset="-122"/>
                <a:cs typeface="宋体" panose="02010600030101010101" pitchFamily="2" charset="-122"/>
              </a:rPr>
              <a:t>对党的理论知识学习不够，有些内容学习不扎实，只注重表面学习</a:t>
            </a:r>
            <a:r>
              <a:rPr lang="en-US" altLang="zh-CN" kern="100" dirty="0">
                <a:effectLst/>
                <a:latin typeface="华文行楷" panose="02010800040101010101" pitchFamily="2" charset="-122"/>
                <a:ea typeface="华文行楷" panose="02010800040101010101" pitchFamily="2" charset="-122"/>
                <a:cs typeface="宋体" panose="02010600030101010101" pitchFamily="2" charset="-122"/>
              </a:rPr>
              <a:t>,</a:t>
            </a:r>
            <a:r>
              <a:rPr lang="zh-CN" altLang="zh-CN" kern="100" dirty="0">
                <a:effectLst/>
                <a:latin typeface="华文行楷" panose="02010800040101010101" pitchFamily="2" charset="-122"/>
                <a:ea typeface="华文行楷" panose="02010800040101010101" pitchFamily="2" charset="-122"/>
                <a:cs typeface="宋体" panose="02010600030101010101" pitchFamily="2" charset="-122"/>
              </a:rPr>
              <a:t>政治理论基础不够扎实，理论联系实际的能力较差</a:t>
            </a:r>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5" name="文本框 4">
            <a:extLst>
              <a:ext uri="{FF2B5EF4-FFF2-40B4-BE49-F238E27FC236}">
                <a16:creationId xmlns:a16="http://schemas.microsoft.com/office/drawing/2014/main" id="{858DFDBB-6FA0-4F60-8A6C-CA979D14FC4D}"/>
              </a:ext>
            </a:extLst>
          </p:cNvPr>
          <p:cNvSpPr txBox="1"/>
          <p:nvPr/>
        </p:nvSpPr>
        <p:spPr>
          <a:xfrm>
            <a:off x="267777" y="3920172"/>
            <a:ext cx="3410221" cy="1200329"/>
          </a:xfrm>
          <a:prstGeom prst="rect">
            <a:avLst/>
          </a:prstGeom>
          <a:noFill/>
        </p:spPr>
        <p:txBody>
          <a:bodyPr wrap="square" rtlCol="0">
            <a:spAutoFit/>
          </a:bodyPr>
          <a:lstStyle/>
          <a:p>
            <a:pPr algn="l"/>
            <a:r>
              <a:rPr lang="en-US" altLang="zh-CN" sz="1800" kern="100" dirty="0">
                <a:effectLst/>
                <a:latin typeface="华文行楷" panose="02010800040101010101" pitchFamily="2" charset="-122"/>
                <a:ea typeface="华文行楷" panose="02010800040101010101" pitchFamily="2" charset="-122"/>
                <a:cs typeface="宋体" panose="02010600030101010101" pitchFamily="2" charset="-122"/>
              </a:rPr>
              <a:t>     </a:t>
            </a:r>
            <a:r>
              <a:rPr lang="zh-CN" altLang="zh-CN" sz="1800" kern="100" dirty="0">
                <a:effectLst/>
                <a:latin typeface="华文行楷" panose="02010800040101010101" pitchFamily="2" charset="-122"/>
                <a:ea typeface="华文行楷" panose="02010800040101010101" pitchFamily="2" charset="-122"/>
                <a:cs typeface="宋体" panose="02010600030101010101" pitchFamily="2" charset="-122"/>
              </a:rPr>
              <a:t>由于自己不是班干部，缺乏组织能力和执行能力，在参加班级或学校组织的活动时，偶尔也会表现出不积极的心态</a:t>
            </a:r>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8" name="文本框 17">
            <a:extLst>
              <a:ext uri="{FF2B5EF4-FFF2-40B4-BE49-F238E27FC236}">
                <a16:creationId xmlns:a16="http://schemas.microsoft.com/office/drawing/2014/main" id="{4A1422A8-7CA8-4144-9EAC-B29E3DAB403C}"/>
              </a:ext>
            </a:extLst>
          </p:cNvPr>
          <p:cNvSpPr txBox="1"/>
          <p:nvPr/>
        </p:nvSpPr>
        <p:spPr>
          <a:xfrm>
            <a:off x="8381411" y="4003132"/>
            <a:ext cx="2889250" cy="1200329"/>
          </a:xfrm>
          <a:prstGeom prst="rect">
            <a:avLst/>
          </a:prstGeom>
          <a:noFill/>
        </p:spPr>
        <p:txBody>
          <a:bodyPr wrap="square" rtlCol="0">
            <a:spAutoFit/>
          </a:bodyPr>
          <a:lstStyle/>
          <a:p>
            <a:pPr algn="l"/>
            <a:r>
              <a:rPr lang="en-US" altLang="zh-CN" sz="1800" kern="100" dirty="0">
                <a:effectLst/>
                <a:latin typeface="华文行楷" panose="02010800040101010101" pitchFamily="2" charset="-122"/>
                <a:ea typeface="华文行楷" panose="02010800040101010101" pitchFamily="2" charset="-122"/>
                <a:cs typeface="宋体" panose="02010600030101010101" pitchFamily="2" charset="-122"/>
              </a:rPr>
              <a:t>     </a:t>
            </a:r>
            <a:r>
              <a:rPr lang="zh-CN" altLang="zh-CN" sz="1800" kern="100" dirty="0">
                <a:effectLst/>
                <a:latin typeface="华文行楷" panose="02010800040101010101" pitchFamily="2" charset="-122"/>
                <a:ea typeface="华文行楷" panose="02010800040101010101" pitchFamily="2" charset="-122"/>
                <a:cs typeface="宋体" panose="02010600030101010101" pitchFamily="2" charset="-122"/>
              </a:rPr>
              <a:t>向党组织的思想汇报和老党员的思想交流不够，自己的综合素质总体还有待提高。</a:t>
            </a:r>
            <a:r>
              <a:rPr lang="en-US" altLang="zh-CN" sz="1800" kern="100" dirty="0">
                <a:effectLst/>
                <a:latin typeface="华文行楷" panose="02010800040101010101" pitchFamily="2" charset="-122"/>
                <a:ea typeface="华文行楷" panose="02010800040101010101" pitchFamily="2" charset="-122"/>
                <a:cs typeface="宋体" panose="02010600030101010101" pitchFamily="2" charset="-122"/>
              </a:rPr>
              <a:t> </a:t>
            </a:r>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Tree>
    <p:extLst>
      <p:ext uri="{BB962C8B-B14F-4D97-AF65-F5344CB8AC3E}">
        <p14:creationId xmlns:p14="http://schemas.microsoft.com/office/powerpoint/2010/main" val="308761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84FE42-0B78-492D-BD38-C7918FB437DC}"/>
              </a:ext>
            </a:extLst>
          </p:cNvPr>
          <p:cNvGrpSpPr/>
          <p:nvPr/>
        </p:nvGrpSpPr>
        <p:grpSpPr>
          <a:xfrm>
            <a:off x="188336" y="1045342"/>
            <a:ext cx="10933419" cy="4767316"/>
            <a:chOff x="1034" y="1270"/>
            <a:chExt cx="17771" cy="8051"/>
          </a:xfrm>
        </p:grpSpPr>
        <p:grpSp>
          <p:nvGrpSpPr>
            <p:cNvPr id="3" name="组合 2">
              <a:extLst>
                <a:ext uri="{FF2B5EF4-FFF2-40B4-BE49-F238E27FC236}">
                  <a16:creationId xmlns:a16="http://schemas.microsoft.com/office/drawing/2014/main" id="{86C2CB45-E6F6-4C3F-8518-53575DC3EE18}"/>
                </a:ext>
              </a:extLst>
            </p:cNvPr>
            <p:cNvGrpSpPr/>
            <p:nvPr/>
          </p:nvGrpSpPr>
          <p:grpSpPr>
            <a:xfrm>
              <a:off x="1034" y="1289"/>
              <a:ext cx="4121" cy="6522"/>
              <a:chOff x="2072" y="1528"/>
              <a:chExt cx="4121" cy="6522"/>
            </a:xfrm>
          </p:grpSpPr>
          <p:sp>
            <p:nvSpPr>
              <p:cNvPr id="28" name="圆角矩形 1">
                <a:extLst>
                  <a:ext uri="{FF2B5EF4-FFF2-40B4-BE49-F238E27FC236}">
                    <a16:creationId xmlns:a16="http://schemas.microsoft.com/office/drawing/2014/main" id="{20992DDE-AA01-472A-B3E4-4281FCF3444E}"/>
                  </a:ext>
                </a:extLst>
              </p:cNvPr>
              <p:cNvSpPr/>
              <p:nvPr/>
            </p:nvSpPr>
            <p:spPr>
              <a:xfrm>
                <a:off x="2072" y="3641"/>
                <a:ext cx="4121" cy="4409"/>
              </a:xfrm>
              <a:prstGeom prst="roundRect">
                <a:avLst>
                  <a:gd name="adj" fmla="val 7774"/>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椭圆 28">
                <a:extLst>
                  <a:ext uri="{FF2B5EF4-FFF2-40B4-BE49-F238E27FC236}">
                    <a16:creationId xmlns:a16="http://schemas.microsoft.com/office/drawing/2014/main" id="{1D914FAD-8497-432A-8B82-CE65D82BEACF}"/>
                  </a:ext>
                </a:extLst>
              </p:cNvPr>
              <p:cNvSpPr/>
              <p:nvPr/>
            </p:nvSpPr>
            <p:spPr>
              <a:xfrm>
                <a:off x="2396" y="1528"/>
                <a:ext cx="3038" cy="28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66E9215C-1703-4742-952E-2BE6A8BF06B4}"/>
                  </a:ext>
                </a:extLst>
              </p:cNvPr>
              <p:cNvSpPr txBox="1"/>
              <p:nvPr/>
            </p:nvSpPr>
            <p:spPr>
              <a:xfrm>
                <a:off x="2421" y="2537"/>
                <a:ext cx="3183" cy="6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cs typeface="思源宋体 CN SemiBold" charset="-122"/>
                    <a:sym typeface="+mn-ea"/>
                  </a:rPr>
                  <a:t>思想上</a:t>
                </a:r>
              </a:p>
            </p:txBody>
          </p:sp>
          <p:sp>
            <p:nvSpPr>
              <p:cNvPr id="32" name="椭圆 31">
                <a:extLst>
                  <a:ext uri="{FF2B5EF4-FFF2-40B4-BE49-F238E27FC236}">
                    <a16:creationId xmlns:a16="http://schemas.microsoft.com/office/drawing/2014/main" id="{393117E8-2506-487A-84C0-46972D47036A}"/>
                  </a:ext>
                </a:extLst>
              </p:cNvPr>
              <p:cNvSpPr/>
              <p:nvPr/>
            </p:nvSpPr>
            <p:spPr>
              <a:xfrm>
                <a:off x="2271" y="1528"/>
                <a:ext cx="1074" cy="1074"/>
              </a:xfrm>
              <a:prstGeom prst="ellipse">
                <a:avLst/>
              </a:prstGeom>
              <a:solidFill>
                <a:srgbClr val="C00000">
                  <a:alpha val="4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3" name="椭圆 32">
                <a:extLst>
                  <a:ext uri="{FF2B5EF4-FFF2-40B4-BE49-F238E27FC236}">
                    <a16:creationId xmlns:a16="http://schemas.microsoft.com/office/drawing/2014/main" id="{2F75E4A1-92A3-4603-816B-826C016D9D75}"/>
                  </a:ext>
                </a:extLst>
              </p:cNvPr>
              <p:cNvSpPr/>
              <p:nvPr/>
            </p:nvSpPr>
            <p:spPr>
              <a:xfrm>
                <a:off x="2351" y="1628"/>
                <a:ext cx="1074" cy="1074"/>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34" name="图片 33" descr="tag">
                <a:extLst>
                  <a:ext uri="{FF2B5EF4-FFF2-40B4-BE49-F238E27FC236}">
                    <a16:creationId xmlns:a16="http://schemas.microsoft.com/office/drawing/2014/main" id="{DD73501C-9FC7-4DA6-9F1C-99BD0BACFAAE}"/>
                  </a:ext>
                </a:extLst>
              </p:cNvPr>
              <p:cNvPicPr>
                <a:picLocks noChangeAspect="1"/>
              </p:cNvPicPr>
              <p:nvPr/>
            </p:nvPicPr>
            <p:blipFill>
              <a:blip r:embed="rId2"/>
              <a:stretch>
                <a:fillRect/>
              </a:stretch>
            </p:blipFill>
            <p:spPr>
              <a:xfrm>
                <a:off x="2508" y="1765"/>
                <a:ext cx="600" cy="600"/>
              </a:xfrm>
              <a:prstGeom prst="rect">
                <a:avLst/>
              </a:prstGeom>
              <a:noFill/>
            </p:spPr>
          </p:pic>
        </p:grpSp>
        <p:grpSp>
          <p:nvGrpSpPr>
            <p:cNvPr id="4" name="组合 3">
              <a:extLst>
                <a:ext uri="{FF2B5EF4-FFF2-40B4-BE49-F238E27FC236}">
                  <a16:creationId xmlns:a16="http://schemas.microsoft.com/office/drawing/2014/main" id="{76F4DD5D-1576-4A35-9347-EFD040863043}"/>
                </a:ext>
              </a:extLst>
            </p:cNvPr>
            <p:cNvGrpSpPr/>
            <p:nvPr/>
          </p:nvGrpSpPr>
          <p:grpSpPr>
            <a:xfrm>
              <a:off x="5334" y="2881"/>
              <a:ext cx="4121" cy="6440"/>
              <a:chOff x="6724" y="2918"/>
              <a:chExt cx="4121" cy="6440"/>
            </a:xfrm>
          </p:grpSpPr>
          <p:sp>
            <p:nvSpPr>
              <p:cNvPr id="21" name="圆角矩形 7">
                <a:extLst>
                  <a:ext uri="{FF2B5EF4-FFF2-40B4-BE49-F238E27FC236}">
                    <a16:creationId xmlns:a16="http://schemas.microsoft.com/office/drawing/2014/main" id="{CD125086-D583-4694-9597-F3031098E005}"/>
                  </a:ext>
                </a:extLst>
              </p:cNvPr>
              <p:cNvSpPr/>
              <p:nvPr/>
            </p:nvSpPr>
            <p:spPr>
              <a:xfrm>
                <a:off x="6724" y="5031"/>
                <a:ext cx="4121" cy="4327"/>
              </a:xfrm>
              <a:prstGeom prst="roundRect">
                <a:avLst>
                  <a:gd name="adj" fmla="val 7774"/>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2" name="椭圆 21">
                <a:extLst>
                  <a:ext uri="{FF2B5EF4-FFF2-40B4-BE49-F238E27FC236}">
                    <a16:creationId xmlns:a16="http://schemas.microsoft.com/office/drawing/2014/main" id="{AA7E5044-1A90-41DC-85B6-0C8735E97C90}"/>
                  </a:ext>
                </a:extLst>
              </p:cNvPr>
              <p:cNvSpPr/>
              <p:nvPr/>
            </p:nvSpPr>
            <p:spPr>
              <a:xfrm>
                <a:off x="7537" y="3002"/>
                <a:ext cx="2663" cy="25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rPr>
                  <a:t>学习上</a:t>
                </a:r>
              </a:p>
            </p:txBody>
          </p:sp>
          <p:sp>
            <p:nvSpPr>
              <p:cNvPr id="23" name="文本框 22">
                <a:extLst>
                  <a:ext uri="{FF2B5EF4-FFF2-40B4-BE49-F238E27FC236}">
                    <a16:creationId xmlns:a16="http://schemas.microsoft.com/office/drawing/2014/main" id="{F2FD5D62-98E9-4490-89BF-FAD324B33D78}"/>
                  </a:ext>
                </a:extLst>
              </p:cNvPr>
              <p:cNvSpPr txBox="1"/>
              <p:nvPr/>
            </p:nvSpPr>
            <p:spPr>
              <a:xfrm>
                <a:off x="7045" y="5621"/>
                <a:ext cx="3624" cy="3223"/>
              </a:xfrm>
              <a:prstGeom prst="rect">
                <a:avLst/>
              </a:prstGeom>
              <a:noFill/>
            </p:spPr>
            <p:txBody>
              <a:bodyPr wrap="square" rtlCol="0">
                <a:spAutoFit/>
              </a:bodyPr>
              <a:lstStyle/>
              <a:p>
                <a:pPr marL="0" marR="0" lvl="0" indent="40640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华文行楷" panose="02010800040101010101" pitchFamily="2" charset="-122"/>
                    <a:ea typeface="华文行楷" panose="02010800040101010101" pitchFamily="2" charset="-122"/>
                    <a:cs typeface="思源宋体 CN SemiBold" charset="-122"/>
                    <a:sym typeface="+mn-ea"/>
                  </a:rPr>
                  <a:t>在专业学习上，进一步构建专业思维，拓展知识广度，完善知识结构，提高专业知识运用能力</a:t>
                </a:r>
              </a:p>
            </p:txBody>
          </p:sp>
          <p:sp>
            <p:nvSpPr>
              <p:cNvPr id="24" name="文本框 23">
                <a:extLst>
                  <a:ext uri="{FF2B5EF4-FFF2-40B4-BE49-F238E27FC236}">
                    <a16:creationId xmlns:a16="http://schemas.microsoft.com/office/drawing/2014/main" id="{598B842B-8473-469C-BFBA-54E18CF9BCF5}"/>
                  </a:ext>
                </a:extLst>
              </p:cNvPr>
              <p:cNvSpPr txBox="1"/>
              <p:nvPr/>
            </p:nvSpPr>
            <p:spPr>
              <a:xfrm>
                <a:off x="7575" y="3439"/>
                <a:ext cx="3183" cy="6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cs typeface="思源宋体 CN SemiBold" charset="-122"/>
                  <a:sym typeface="+mn-ea"/>
                </a:endParaRPr>
              </a:p>
            </p:txBody>
          </p:sp>
          <p:sp>
            <p:nvSpPr>
              <p:cNvPr id="25" name="椭圆 24">
                <a:extLst>
                  <a:ext uri="{FF2B5EF4-FFF2-40B4-BE49-F238E27FC236}">
                    <a16:creationId xmlns:a16="http://schemas.microsoft.com/office/drawing/2014/main" id="{04B51C43-0807-4764-A7EB-FE08E56C6977}"/>
                  </a:ext>
                </a:extLst>
              </p:cNvPr>
              <p:cNvSpPr/>
              <p:nvPr/>
            </p:nvSpPr>
            <p:spPr>
              <a:xfrm>
                <a:off x="7474" y="2962"/>
                <a:ext cx="1074" cy="1074"/>
              </a:xfrm>
              <a:prstGeom prst="ellipse">
                <a:avLst/>
              </a:prstGeom>
              <a:solidFill>
                <a:srgbClr val="C00000">
                  <a:alpha val="4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6" name="椭圆 25">
                <a:extLst>
                  <a:ext uri="{FF2B5EF4-FFF2-40B4-BE49-F238E27FC236}">
                    <a16:creationId xmlns:a16="http://schemas.microsoft.com/office/drawing/2014/main" id="{A68926B9-E2E1-4166-B823-E0AF68F85830}"/>
                  </a:ext>
                </a:extLst>
              </p:cNvPr>
              <p:cNvSpPr/>
              <p:nvPr/>
            </p:nvSpPr>
            <p:spPr>
              <a:xfrm>
                <a:off x="7506" y="2918"/>
                <a:ext cx="1074" cy="1074"/>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27" name="图片 26" descr="underline">
                <a:extLst>
                  <a:ext uri="{FF2B5EF4-FFF2-40B4-BE49-F238E27FC236}">
                    <a16:creationId xmlns:a16="http://schemas.microsoft.com/office/drawing/2014/main" id="{D404DDCF-29C6-4851-A363-A7DD94D67272}"/>
                  </a:ext>
                </a:extLst>
              </p:cNvPr>
              <p:cNvPicPr>
                <a:picLocks noChangeAspect="1"/>
              </p:cNvPicPr>
              <p:nvPr/>
            </p:nvPicPr>
            <p:blipFill>
              <a:blip r:embed="rId3"/>
              <a:stretch>
                <a:fillRect/>
              </a:stretch>
            </p:blipFill>
            <p:spPr>
              <a:xfrm>
                <a:off x="7646" y="3139"/>
                <a:ext cx="600" cy="600"/>
              </a:xfrm>
              <a:prstGeom prst="rect">
                <a:avLst/>
              </a:prstGeom>
              <a:noFill/>
            </p:spPr>
          </p:pic>
        </p:grpSp>
        <p:grpSp>
          <p:nvGrpSpPr>
            <p:cNvPr id="5" name="组合 4">
              <a:extLst>
                <a:ext uri="{FF2B5EF4-FFF2-40B4-BE49-F238E27FC236}">
                  <a16:creationId xmlns:a16="http://schemas.microsoft.com/office/drawing/2014/main" id="{0C00E603-881B-44CD-B450-123EA6F18B49}"/>
                </a:ext>
              </a:extLst>
            </p:cNvPr>
            <p:cNvGrpSpPr/>
            <p:nvPr/>
          </p:nvGrpSpPr>
          <p:grpSpPr>
            <a:xfrm>
              <a:off x="14684" y="1270"/>
              <a:ext cx="4121" cy="6541"/>
              <a:chOff x="14684" y="1534"/>
              <a:chExt cx="4121" cy="6541"/>
            </a:xfrm>
          </p:grpSpPr>
          <p:sp>
            <p:nvSpPr>
              <p:cNvPr id="14" name="圆角矩形 37">
                <a:extLst>
                  <a:ext uri="{FF2B5EF4-FFF2-40B4-BE49-F238E27FC236}">
                    <a16:creationId xmlns:a16="http://schemas.microsoft.com/office/drawing/2014/main" id="{A57ACECD-8E69-4887-B39D-5002AB3E8BA2}"/>
                  </a:ext>
                </a:extLst>
              </p:cNvPr>
              <p:cNvSpPr/>
              <p:nvPr/>
            </p:nvSpPr>
            <p:spPr>
              <a:xfrm>
                <a:off x="14684" y="3703"/>
                <a:ext cx="4121" cy="4372"/>
              </a:xfrm>
              <a:prstGeom prst="roundRect">
                <a:avLst>
                  <a:gd name="adj" fmla="val 7774"/>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5" name="椭圆 14">
                <a:extLst>
                  <a:ext uri="{FF2B5EF4-FFF2-40B4-BE49-F238E27FC236}">
                    <a16:creationId xmlns:a16="http://schemas.microsoft.com/office/drawing/2014/main" id="{EC94DA69-EDBA-48BF-84D2-D83C3C541BBD}"/>
                  </a:ext>
                </a:extLst>
              </p:cNvPr>
              <p:cNvSpPr/>
              <p:nvPr/>
            </p:nvSpPr>
            <p:spPr>
              <a:xfrm>
                <a:off x="15598" y="1618"/>
                <a:ext cx="2609" cy="26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4A05F257-0788-4F0C-9BE6-4953752F94F0}"/>
                  </a:ext>
                </a:extLst>
              </p:cNvPr>
              <p:cNvSpPr txBox="1"/>
              <p:nvPr/>
            </p:nvSpPr>
            <p:spPr>
              <a:xfrm>
                <a:off x="14932" y="4471"/>
                <a:ext cx="3624" cy="2547"/>
              </a:xfrm>
              <a:prstGeom prst="rect">
                <a:avLst/>
              </a:prstGeom>
              <a:noFill/>
            </p:spPr>
            <p:txBody>
              <a:bodyPr wrap="square" rtlCol="0">
                <a:spAutoFit/>
              </a:bodyPr>
              <a:lstStyle/>
              <a:p>
                <a:pPr algn="just">
                  <a:lnSpc>
                    <a:spcPct val="200000"/>
                  </a:lnSpc>
                </a:pPr>
                <a:r>
                  <a:rPr lang="zh-CN" altLang="en-US" sz="16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       做模范带头人，向周围优秀的同学学习，积极完成任务</a:t>
                </a:r>
                <a:endParaRPr lang="zh-CN" altLang="en-US" sz="1600"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7" name="文本框 16">
                <a:extLst>
                  <a:ext uri="{FF2B5EF4-FFF2-40B4-BE49-F238E27FC236}">
                    <a16:creationId xmlns:a16="http://schemas.microsoft.com/office/drawing/2014/main" id="{2E5B64AB-BDD9-415F-84A5-854C9C2E3204}"/>
                  </a:ext>
                </a:extLst>
              </p:cNvPr>
              <p:cNvSpPr txBox="1"/>
              <p:nvPr/>
            </p:nvSpPr>
            <p:spPr>
              <a:xfrm>
                <a:off x="15859" y="2531"/>
                <a:ext cx="2449" cy="6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cs typeface="思源宋体 CN SemiBold" charset="-122"/>
                    <a:sym typeface="+mn-ea"/>
                  </a:rPr>
                  <a:t>行动上</a:t>
                </a:r>
              </a:p>
            </p:txBody>
          </p:sp>
          <p:sp>
            <p:nvSpPr>
              <p:cNvPr id="18" name="椭圆 17">
                <a:extLst>
                  <a:ext uri="{FF2B5EF4-FFF2-40B4-BE49-F238E27FC236}">
                    <a16:creationId xmlns:a16="http://schemas.microsoft.com/office/drawing/2014/main" id="{FA1DCAA8-1A9A-4D32-9D5F-77B9494DA229}"/>
                  </a:ext>
                </a:extLst>
              </p:cNvPr>
              <p:cNvSpPr/>
              <p:nvPr/>
            </p:nvSpPr>
            <p:spPr>
              <a:xfrm>
                <a:off x="15399" y="1618"/>
                <a:ext cx="1074" cy="1074"/>
              </a:xfrm>
              <a:prstGeom prst="ellipse">
                <a:avLst/>
              </a:prstGeom>
              <a:solidFill>
                <a:srgbClr val="C00000">
                  <a:alpha val="4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9" name="椭圆 18">
                <a:extLst>
                  <a:ext uri="{FF2B5EF4-FFF2-40B4-BE49-F238E27FC236}">
                    <a16:creationId xmlns:a16="http://schemas.microsoft.com/office/drawing/2014/main" id="{CCE7D41F-3794-4512-A7B2-6C23832088A4}"/>
                  </a:ext>
                </a:extLst>
              </p:cNvPr>
              <p:cNvSpPr/>
              <p:nvPr/>
            </p:nvSpPr>
            <p:spPr>
              <a:xfrm>
                <a:off x="15348" y="1534"/>
                <a:ext cx="1074" cy="1074"/>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20" name="图片 19" descr="paperclip">
                <a:extLst>
                  <a:ext uri="{FF2B5EF4-FFF2-40B4-BE49-F238E27FC236}">
                    <a16:creationId xmlns:a16="http://schemas.microsoft.com/office/drawing/2014/main" id="{5D126944-9D4F-4D76-A62D-AF58472040DE}"/>
                  </a:ext>
                </a:extLst>
              </p:cNvPr>
              <p:cNvPicPr>
                <a:picLocks noChangeAspect="1"/>
              </p:cNvPicPr>
              <p:nvPr/>
            </p:nvPicPr>
            <p:blipFill>
              <a:blip r:embed="rId4"/>
              <a:stretch>
                <a:fillRect/>
              </a:stretch>
            </p:blipFill>
            <p:spPr>
              <a:xfrm>
                <a:off x="15567" y="1885"/>
                <a:ext cx="738" cy="503"/>
              </a:xfrm>
              <a:prstGeom prst="rect">
                <a:avLst/>
              </a:prstGeom>
              <a:noFill/>
            </p:spPr>
          </p:pic>
        </p:grpSp>
        <p:grpSp>
          <p:nvGrpSpPr>
            <p:cNvPr id="6" name="组合 5">
              <a:extLst>
                <a:ext uri="{FF2B5EF4-FFF2-40B4-BE49-F238E27FC236}">
                  <a16:creationId xmlns:a16="http://schemas.microsoft.com/office/drawing/2014/main" id="{4CA9EDA9-893E-454E-95C0-74B48A76E524}"/>
                </a:ext>
              </a:extLst>
            </p:cNvPr>
            <p:cNvGrpSpPr/>
            <p:nvPr/>
          </p:nvGrpSpPr>
          <p:grpSpPr>
            <a:xfrm>
              <a:off x="10036" y="2842"/>
              <a:ext cx="4121" cy="6479"/>
              <a:chOff x="10046" y="2739"/>
              <a:chExt cx="4121" cy="6479"/>
            </a:xfrm>
          </p:grpSpPr>
          <p:sp>
            <p:nvSpPr>
              <p:cNvPr id="7" name="圆角矩形 29">
                <a:extLst>
                  <a:ext uri="{FF2B5EF4-FFF2-40B4-BE49-F238E27FC236}">
                    <a16:creationId xmlns:a16="http://schemas.microsoft.com/office/drawing/2014/main" id="{24E25874-43B7-4CFC-A4FF-FFCFCF153976}"/>
                  </a:ext>
                </a:extLst>
              </p:cNvPr>
              <p:cNvSpPr/>
              <p:nvPr/>
            </p:nvSpPr>
            <p:spPr>
              <a:xfrm>
                <a:off x="10046" y="4911"/>
                <a:ext cx="4121" cy="4307"/>
              </a:xfrm>
              <a:prstGeom prst="roundRect">
                <a:avLst>
                  <a:gd name="adj" fmla="val 7774"/>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8" name="椭圆 7">
                <a:extLst>
                  <a:ext uri="{FF2B5EF4-FFF2-40B4-BE49-F238E27FC236}">
                    <a16:creationId xmlns:a16="http://schemas.microsoft.com/office/drawing/2014/main" id="{52D7AD04-7388-4858-B389-593058225DA7}"/>
                  </a:ext>
                </a:extLst>
              </p:cNvPr>
              <p:cNvSpPr/>
              <p:nvPr/>
            </p:nvSpPr>
            <p:spPr>
              <a:xfrm>
                <a:off x="10946" y="2914"/>
                <a:ext cx="2702" cy="25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rPr>
                  <a:t>生活上</a:t>
                </a:r>
              </a:p>
            </p:txBody>
          </p:sp>
          <p:sp>
            <p:nvSpPr>
              <p:cNvPr id="10" name="文本框 9">
                <a:extLst>
                  <a:ext uri="{FF2B5EF4-FFF2-40B4-BE49-F238E27FC236}">
                    <a16:creationId xmlns:a16="http://schemas.microsoft.com/office/drawing/2014/main" id="{32A7B6C4-B444-4FFD-ADF3-2D027144431E}"/>
                  </a:ext>
                </a:extLst>
              </p:cNvPr>
              <p:cNvSpPr txBox="1"/>
              <p:nvPr/>
            </p:nvSpPr>
            <p:spPr>
              <a:xfrm>
                <a:off x="10944" y="3241"/>
                <a:ext cx="2477" cy="6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cs typeface="思源宋体 CN SemiBold" charset="-122"/>
                  <a:sym typeface="+mn-ea"/>
                </a:endParaRPr>
              </a:p>
            </p:txBody>
          </p:sp>
          <p:sp>
            <p:nvSpPr>
              <p:cNvPr id="11" name="椭圆 10">
                <a:extLst>
                  <a:ext uri="{FF2B5EF4-FFF2-40B4-BE49-F238E27FC236}">
                    <a16:creationId xmlns:a16="http://schemas.microsoft.com/office/drawing/2014/main" id="{8DC5FDCA-1DFF-4E65-845C-0A8016A9E6C3}"/>
                  </a:ext>
                </a:extLst>
              </p:cNvPr>
              <p:cNvSpPr/>
              <p:nvPr/>
            </p:nvSpPr>
            <p:spPr>
              <a:xfrm>
                <a:off x="10710" y="2739"/>
                <a:ext cx="1074" cy="1074"/>
              </a:xfrm>
              <a:prstGeom prst="ellipse">
                <a:avLst/>
              </a:prstGeom>
              <a:solidFill>
                <a:srgbClr val="C00000">
                  <a:alpha val="4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2" name="椭圆 11">
                <a:extLst>
                  <a:ext uri="{FF2B5EF4-FFF2-40B4-BE49-F238E27FC236}">
                    <a16:creationId xmlns:a16="http://schemas.microsoft.com/office/drawing/2014/main" id="{073F2B37-52DF-4558-91F2-65242ADDE610}"/>
                  </a:ext>
                </a:extLst>
              </p:cNvPr>
              <p:cNvSpPr/>
              <p:nvPr/>
            </p:nvSpPr>
            <p:spPr>
              <a:xfrm>
                <a:off x="10737" y="2778"/>
                <a:ext cx="1074" cy="1074"/>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3" name="图片 12" descr="pointer-right">
                <a:extLst>
                  <a:ext uri="{FF2B5EF4-FFF2-40B4-BE49-F238E27FC236}">
                    <a16:creationId xmlns:a16="http://schemas.microsoft.com/office/drawing/2014/main" id="{E9B63DAE-592A-46D2-AA30-EA7798F5A9E8}"/>
                  </a:ext>
                </a:extLst>
              </p:cNvPr>
              <p:cNvPicPr>
                <a:picLocks noChangeAspect="1"/>
              </p:cNvPicPr>
              <p:nvPr/>
            </p:nvPicPr>
            <p:blipFill>
              <a:blip r:embed="rId5"/>
              <a:stretch>
                <a:fillRect/>
              </a:stretch>
            </p:blipFill>
            <p:spPr>
              <a:xfrm rot="5400000">
                <a:off x="10974" y="3025"/>
                <a:ext cx="600" cy="600"/>
              </a:xfrm>
              <a:prstGeom prst="rect">
                <a:avLst/>
              </a:prstGeom>
              <a:noFill/>
            </p:spPr>
          </p:pic>
        </p:grpSp>
      </p:grpSp>
      <p:sp>
        <p:nvSpPr>
          <p:cNvPr id="35" name="文本框 34">
            <a:extLst>
              <a:ext uri="{FF2B5EF4-FFF2-40B4-BE49-F238E27FC236}">
                <a16:creationId xmlns:a16="http://schemas.microsoft.com/office/drawing/2014/main" id="{810B0689-F5C0-48EE-95C2-B92633B01EDB}"/>
              </a:ext>
            </a:extLst>
          </p:cNvPr>
          <p:cNvSpPr txBox="1"/>
          <p:nvPr/>
        </p:nvSpPr>
        <p:spPr>
          <a:xfrm>
            <a:off x="355372" y="2834286"/>
            <a:ext cx="2152108" cy="1538883"/>
          </a:xfrm>
          <a:prstGeom prst="rect">
            <a:avLst/>
          </a:prstGeom>
          <a:noFill/>
        </p:spPr>
        <p:txBody>
          <a:bodyPr wrap="square" rtlCol="0">
            <a:spAutoFit/>
          </a:bodyPr>
          <a:lstStyle/>
          <a:p>
            <a:pPr>
              <a:lnSpc>
                <a:spcPct val="150000"/>
              </a:lnSpc>
              <a:buClr>
                <a:schemeClr val="accent1"/>
              </a:buClr>
            </a:pPr>
            <a:r>
              <a:rPr lang="zh-CN" altLang="en-US" sz="16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       积极学习党的政策、方针，全面提高自己的思想政治素养，坚定共产主义信念</a:t>
            </a:r>
            <a:r>
              <a:rPr lang="zh-CN" altLang="en-US"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p:txBody>
      </p:sp>
      <p:sp>
        <p:nvSpPr>
          <p:cNvPr id="36" name="文本框 35">
            <a:extLst>
              <a:ext uri="{FF2B5EF4-FFF2-40B4-BE49-F238E27FC236}">
                <a16:creationId xmlns:a16="http://schemas.microsoft.com/office/drawing/2014/main" id="{35212DD8-A7FA-4390-845F-2095B10FAEB7}"/>
              </a:ext>
            </a:extLst>
          </p:cNvPr>
          <p:cNvSpPr txBox="1"/>
          <p:nvPr/>
        </p:nvSpPr>
        <p:spPr>
          <a:xfrm>
            <a:off x="5739311" y="3531185"/>
            <a:ext cx="2531710" cy="1508105"/>
          </a:xfrm>
          <a:prstGeom prst="rect">
            <a:avLst/>
          </a:prstGeom>
          <a:noFill/>
        </p:spPr>
        <p:txBody>
          <a:bodyPr wrap="square" rtlCol="0">
            <a:spAutoFit/>
          </a:bodyPr>
          <a:lstStyle/>
          <a:p>
            <a:pPr algn="just">
              <a:lnSpc>
                <a:spcPct val="200000"/>
              </a:lnSpc>
            </a:pPr>
            <a:r>
              <a:rPr lang="zh-CN" altLang="en-US" sz="1600" dirty="0">
                <a:latin typeface="华文行楷" panose="02010800040101010101" pitchFamily="2" charset="-122"/>
                <a:ea typeface="华文行楷" panose="02010800040101010101" pitchFamily="2" charset="-122"/>
                <a:cs typeface="阿里巴巴普惠体 R" panose="00020600040101010101" pitchFamily="18" charset="-122"/>
              </a:rPr>
              <a:t>       努力学习业务，培养吃苦耐劳、勇挑重担的精神，能向不良现象作斗争</a:t>
            </a:r>
            <a:endParaRPr lang="zh-CN" altLang="en-US" sz="14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37" name="文本框 36">
            <a:extLst>
              <a:ext uri="{FF2B5EF4-FFF2-40B4-BE49-F238E27FC236}">
                <a16:creationId xmlns:a16="http://schemas.microsoft.com/office/drawing/2014/main" id="{5746C21C-20C8-421A-A5FE-A1D82BDCC38A}"/>
              </a:ext>
            </a:extLst>
          </p:cNvPr>
          <p:cNvSpPr txBox="1"/>
          <p:nvPr/>
        </p:nvSpPr>
        <p:spPr>
          <a:xfrm>
            <a:off x="4679694" y="1029035"/>
            <a:ext cx="2586141" cy="707886"/>
          </a:xfrm>
          <a:prstGeom prst="rect">
            <a:avLst/>
          </a:prstGeom>
          <a:noFill/>
        </p:spPr>
        <p:txBody>
          <a:bodyPr wrap="square" rtlCol="0">
            <a:spAutoFit/>
          </a:bodyPr>
          <a:lstStyle/>
          <a:p>
            <a:pPr algn="l"/>
            <a:r>
              <a:rPr lang="zh-CN" altLang="en-US" sz="40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改正措施</a:t>
            </a:r>
          </a:p>
        </p:txBody>
      </p:sp>
      <p:sp>
        <p:nvSpPr>
          <p:cNvPr id="38" name="文本框 37">
            <a:extLst>
              <a:ext uri="{FF2B5EF4-FFF2-40B4-BE49-F238E27FC236}">
                <a16:creationId xmlns:a16="http://schemas.microsoft.com/office/drawing/2014/main" id="{3E43A986-3CE9-4CC2-B2A0-AA06F246BBCE}"/>
              </a:ext>
            </a:extLst>
          </p:cNvPr>
          <p:cNvSpPr txBox="1"/>
          <p:nvPr/>
        </p:nvSpPr>
        <p:spPr>
          <a:xfrm>
            <a:off x="1009629" y="259290"/>
            <a:ext cx="3408370" cy="984885"/>
          </a:xfrm>
          <a:prstGeom prst="rect">
            <a:avLst/>
          </a:prstGeom>
          <a:noFill/>
        </p:spPr>
        <p:txBody>
          <a:bodyPr wrap="square" rtlCol="0">
            <a:spAutoFit/>
          </a:bodyPr>
          <a:lstStyle/>
          <a:p>
            <a:r>
              <a:rPr lang="zh-CN" altLang="en-US" sz="28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不足与改进措施</a:t>
            </a:r>
          </a:p>
          <a:p>
            <a:pPr algn="l"/>
            <a:endParaRPr lang="zh-CN" altLang="en-US" sz="30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Tree>
    <p:extLst>
      <p:ext uri="{BB962C8B-B14F-4D97-AF65-F5344CB8AC3E}">
        <p14:creationId xmlns:p14="http://schemas.microsoft.com/office/powerpoint/2010/main" val="2915336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88913" y="2589108"/>
            <a:ext cx="7713408" cy="1631216"/>
          </a:xfrm>
          <a:prstGeom prst="rect">
            <a:avLst/>
          </a:prstGeom>
          <a:noFill/>
        </p:spPr>
        <p:txBody>
          <a:bodyPr wrap="square" rtlCol="0">
            <a:spAutoFit/>
          </a:bodyPr>
          <a:lstStyle/>
          <a:p>
            <a:r>
              <a:rPr lang="en-US" altLang="zh-CN" sz="2000" dirty="0">
                <a:latin typeface="华文行楷" panose="02010800040101010101" pitchFamily="2" charset="-122"/>
                <a:ea typeface="华文行楷" panose="02010800040101010101" pitchFamily="2" charset="-122"/>
              </a:rPr>
              <a:t>         </a:t>
            </a:r>
            <a:r>
              <a:rPr lang="zh-CN" altLang="zh-CN" sz="2000" dirty="0">
                <a:latin typeface="华文行楷" panose="02010800040101010101" pitchFamily="2" charset="-122"/>
                <a:ea typeface="华文行楷" panose="02010800040101010101" pitchFamily="2" charset="-122"/>
              </a:rPr>
              <a:t>在以后的学习、工作中我一定会认真负责起到带头作用，处理好人际关系，多多与别人交流沟通，端正态度。深入领会，并坚持做到身体力行，以更加饱满的学习热情和积极的精神面貌，不断提高个人的思想理论水平。努力向党员同志看齐，缩小与党员同志的差距，真正从组织上、思想上入党</a:t>
            </a:r>
            <a:r>
              <a:rPr lang="zh-CN" altLang="en-US" sz="2000" dirty="0">
                <a:latin typeface="华文行楷" panose="02010800040101010101" pitchFamily="2" charset="-122"/>
                <a:ea typeface="华文行楷" panose="02010800040101010101" pitchFamily="2" charset="-122"/>
              </a:rPr>
              <a:t>。</a:t>
            </a:r>
            <a:endParaRPr lang="zh-CN" altLang="en-US" sz="2400" dirty="0">
              <a:latin typeface="华文行楷" panose="02010800040101010101" pitchFamily="2" charset="-122"/>
              <a:ea typeface="华文行楷" panose="02010800040101010101" pitchFamily="2" charset="-122"/>
              <a:cs typeface="阿里巴巴普惠体 R" panose="00020600040101010101" pitchFamily="18" charset="-122"/>
            </a:endParaRPr>
          </a:p>
        </p:txBody>
      </p:sp>
      <p:pic>
        <p:nvPicPr>
          <p:cNvPr id="10" name="Picture 3" descr="C:\Users\Administrator\Desktop\党政机关\素材\党徽\Nipic_5916570_2012061822032932139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926" y="1836905"/>
            <a:ext cx="2159740" cy="19599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3132289" y="1218828"/>
            <a:ext cx="0" cy="445448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054537" y="251334"/>
            <a:ext cx="1338828" cy="553998"/>
          </a:xfrm>
          <a:prstGeom prst="rect">
            <a:avLst/>
          </a:prstGeom>
        </p:spPr>
        <p:txBody>
          <a:bodyPr wrap="none">
            <a:spAutoFit/>
          </a:bodyPr>
          <a:lstStyle/>
          <a:p>
            <a:r>
              <a:rPr lang="zh-CN" altLang="en-US" sz="30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结束语</a:t>
            </a:r>
          </a:p>
        </p:txBody>
      </p:sp>
      <p:grpSp>
        <p:nvGrpSpPr>
          <p:cNvPr id="13" name="组合 12">
            <a:extLst>
              <a:ext uri="{FF2B5EF4-FFF2-40B4-BE49-F238E27FC236}">
                <a16:creationId xmlns:a16="http://schemas.microsoft.com/office/drawing/2014/main" id="{F73B80A1-6424-4797-AF6B-F5C8A28B36A8}"/>
              </a:ext>
            </a:extLst>
          </p:cNvPr>
          <p:cNvGrpSpPr/>
          <p:nvPr/>
        </p:nvGrpSpPr>
        <p:grpSpPr>
          <a:xfrm>
            <a:off x="3267551" y="903578"/>
            <a:ext cx="7969875" cy="754390"/>
            <a:chOff x="2895447" y="1530264"/>
            <a:chExt cx="7969875" cy="754390"/>
          </a:xfrm>
        </p:grpSpPr>
        <p:cxnSp>
          <p:nvCxnSpPr>
            <p:cNvPr id="15" name="直接连接符 14">
              <a:extLst>
                <a:ext uri="{FF2B5EF4-FFF2-40B4-BE49-F238E27FC236}">
                  <a16:creationId xmlns:a16="http://schemas.microsoft.com/office/drawing/2014/main" id="{72658378-FE03-4BF1-867A-E6427C1048C4}"/>
                </a:ext>
              </a:extLst>
            </p:cNvPr>
            <p:cNvCxnSpPr/>
            <p:nvPr/>
          </p:nvCxnSpPr>
          <p:spPr>
            <a:xfrm>
              <a:off x="2895447" y="2132060"/>
              <a:ext cx="2880000" cy="0"/>
            </a:xfrm>
            <a:prstGeom prst="line">
              <a:avLst/>
            </a:prstGeom>
            <a:ln w="12700">
              <a:gradFill flip="none" rotWithShape="1">
                <a:gsLst>
                  <a:gs pos="70000">
                    <a:srgbClr val="B1050A"/>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双引号">
              <a:extLst>
                <a:ext uri="{FF2B5EF4-FFF2-40B4-BE49-F238E27FC236}">
                  <a16:creationId xmlns:a16="http://schemas.microsoft.com/office/drawing/2014/main" id="{65C45AB7-9C38-465F-A9B3-9A48881D97AC}"/>
                </a:ext>
              </a:extLst>
            </p:cNvPr>
            <p:cNvSpPr>
              <a:spLocks noChangeAspect="1"/>
            </p:cNvSpPr>
            <p:nvPr/>
          </p:nvSpPr>
          <p:spPr bwMode="auto">
            <a:xfrm>
              <a:off x="6479765" y="1530264"/>
              <a:ext cx="812814" cy="75439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B1050A"/>
            </a:solidFill>
            <a:ln>
              <a:noFill/>
            </a:ln>
          </p:spPr>
          <p:txBody>
            <a:bodyPr/>
            <a:lstStyle/>
            <a:p>
              <a:endParaRPr lang="zh-CN" altLang="en-US">
                <a:cs typeface="+mn-ea"/>
                <a:sym typeface="+mn-lt"/>
              </a:endParaRPr>
            </a:p>
          </p:txBody>
        </p:sp>
        <p:cxnSp>
          <p:nvCxnSpPr>
            <p:cNvPr id="17" name="直接连接符 16">
              <a:extLst>
                <a:ext uri="{FF2B5EF4-FFF2-40B4-BE49-F238E27FC236}">
                  <a16:creationId xmlns:a16="http://schemas.microsoft.com/office/drawing/2014/main" id="{D9DC9321-DB26-4E23-97C4-0645C4A6F92D}"/>
                </a:ext>
              </a:extLst>
            </p:cNvPr>
            <p:cNvCxnSpPr/>
            <p:nvPr/>
          </p:nvCxnSpPr>
          <p:spPr>
            <a:xfrm flipH="1">
              <a:off x="7985322" y="2132060"/>
              <a:ext cx="2880000" cy="0"/>
            </a:xfrm>
            <a:prstGeom prst="line">
              <a:avLst/>
            </a:prstGeom>
            <a:ln w="12700">
              <a:gradFill flip="none" rotWithShape="1">
                <a:gsLst>
                  <a:gs pos="70000">
                    <a:srgbClr val="B1050A"/>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E2634F3E-7A81-4DC3-AFF6-5ECA23A9C8D4}"/>
              </a:ext>
            </a:extLst>
          </p:cNvPr>
          <p:cNvGrpSpPr/>
          <p:nvPr/>
        </p:nvGrpSpPr>
        <p:grpSpPr>
          <a:xfrm>
            <a:off x="3267551" y="4857920"/>
            <a:ext cx="7969875" cy="754390"/>
            <a:chOff x="2895447" y="5554335"/>
            <a:chExt cx="7969875" cy="754390"/>
          </a:xfrm>
        </p:grpSpPr>
        <p:cxnSp>
          <p:nvCxnSpPr>
            <p:cNvPr id="19" name="直接连接符 18">
              <a:extLst>
                <a:ext uri="{FF2B5EF4-FFF2-40B4-BE49-F238E27FC236}">
                  <a16:creationId xmlns:a16="http://schemas.microsoft.com/office/drawing/2014/main" id="{6E08C5D2-F667-40B8-852D-3851FD092A86}"/>
                </a:ext>
              </a:extLst>
            </p:cNvPr>
            <p:cNvCxnSpPr/>
            <p:nvPr/>
          </p:nvCxnSpPr>
          <p:spPr>
            <a:xfrm flipV="1">
              <a:off x="2895447" y="5709527"/>
              <a:ext cx="2880000" cy="0"/>
            </a:xfrm>
            <a:prstGeom prst="line">
              <a:avLst/>
            </a:prstGeom>
            <a:ln w="12700">
              <a:gradFill flip="none" rotWithShape="1">
                <a:gsLst>
                  <a:gs pos="70000">
                    <a:srgbClr val="B1050A"/>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0" name="双引号">
              <a:extLst>
                <a:ext uri="{FF2B5EF4-FFF2-40B4-BE49-F238E27FC236}">
                  <a16:creationId xmlns:a16="http://schemas.microsoft.com/office/drawing/2014/main" id="{A0221C40-CF08-4341-81CB-ABAB0976F422}"/>
                </a:ext>
              </a:extLst>
            </p:cNvPr>
            <p:cNvSpPr>
              <a:spLocks noChangeAspect="1"/>
            </p:cNvSpPr>
            <p:nvPr/>
          </p:nvSpPr>
          <p:spPr bwMode="auto">
            <a:xfrm flipH="1" flipV="1">
              <a:off x="6479765" y="5554335"/>
              <a:ext cx="812814" cy="75439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B1050A"/>
            </a:solidFill>
            <a:ln>
              <a:noFill/>
            </a:ln>
          </p:spPr>
          <p:txBody>
            <a:bodyPr/>
            <a:lstStyle/>
            <a:p>
              <a:endParaRPr lang="zh-CN" altLang="en-US">
                <a:cs typeface="+mn-ea"/>
                <a:sym typeface="+mn-lt"/>
              </a:endParaRPr>
            </a:p>
          </p:txBody>
        </p:sp>
        <p:cxnSp>
          <p:nvCxnSpPr>
            <p:cNvPr id="21" name="直接连接符 20">
              <a:extLst>
                <a:ext uri="{FF2B5EF4-FFF2-40B4-BE49-F238E27FC236}">
                  <a16:creationId xmlns:a16="http://schemas.microsoft.com/office/drawing/2014/main" id="{01D135A7-E804-42CE-9D95-FD1DDADE712E}"/>
                </a:ext>
              </a:extLst>
            </p:cNvPr>
            <p:cNvCxnSpPr/>
            <p:nvPr/>
          </p:nvCxnSpPr>
          <p:spPr>
            <a:xfrm flipH="1" flipV="1">
              <a:off x="7985322" y="5709527"/>
              <a:ext cx="2880000" cy="0"/>
            </a:xfrm>
            <a:prstGeom prst="line">
              <a:avLst/>
            </a:prstGeom>
            <a:ln w="12700">
              <a:gradFill flip="none" rotWithShape="1">
                <a:gsLst>
                  <a:gs pos="70000">
                    <a:srgbClr val="B1050A"/>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70B77DED-E82D-4D80-A37E-6FE3DBC6F3ED}"/>
              </a:ext>
            </a:extLst>
          </p:cNvPr>
          <p:cNvGrpSpPr/>
          <p:nvPr/>
        </p:nvGrpSpPr>
        <p:grpSpPr>
          <a:xfrm>
            <a:off x="5445265" y="1900474"/>
            <a:ext cx="3614447" cy="512762"/>
            <a:chOff x="5073160" y="2709538"/>
            <a:chExt cx="3614447" cy="512762"/>
          </a:xfrm>
        </p:grpSpPr>
        <p:sp>
          <p:nvSpPr>
            <p:cNvPr id="23" name="文本占位符 13">
              <a:extLst>
                <a:ext uri="{FF2B5EF4-FFF2-40B4-BE49-F238E27FC236}">
                  <a16:creationId xmlns:a16="http://schemas.microsoft.com/office/drawing/2014/main" id="{D5C38E6E-1C79-40D4-84FB-430B1C036556}"/>
                </a:ext>
              </a:extLst>
            </p:cNvPr>
            <p:cNvSpPr txBox="1"/>
            <p:nvPr/>
          </p:nvSpPr>
          <p:spPr>
            <a:xfrm>
              <a:off x="5321660" y="2709538"/>
              <a:ext cx="3117448" cy="512762"/>
            </a:xfrm>
            <a:prstGeom prst="rect">
              <a:avLst/>
            </a:prstGeom>
          </p:spPr>
          <p:txBody>
            <a:bodyPr anchor="ctr"/>
            <a:lstStyle>
              <a:defPPr>
                <a:defRPr lang="zh-CN"/>
              </a:defPPr>
              <a:lvl1pPr indent="0" algn="ctr">
                <a:lnSpc>
                  <a:spcPct val="90000"/>
                </a:lnSpc>
                <a:spcBef>
                  <a:spcPts val="1000"/>
                </a:spcBef>
                <a:buFont typeface="Arial" panose="020B0604020202020204" pitchFamily="34" charset="0"/>
                <a:buNone/>
                <a:defRPr sz="2400" b="0" spc="100">
                  <a:solidFill>
                    <a:schemeClr val="tx1">
                      <a:lumMod val="75000"/>
                      <a:lumOff val="25000"/>
                    </a:schemeClr>
                  </a:solidFill>
                  <a:latin typeface="+mj-ea"/>
                  <a:ea typeface="+mj-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4000" dirty="0">
                  <a:solidFill>
                    <a:srgbClr val="B1050A"/>
                  </a:solidFill>
                  <a:latin typeface="+mn-lt"/>
                  <a:ea typeface="+mn-ea"/>
                  <a:cs typeface="+mn-ea"/>
                  <a:sym typeface="+mn-lt"/>
                </a:rPr>
                <a:t>期望</a:t>
              </a:r>
              <a:endParaRPr kumimoji="0" lang="en-US" altLang="zh-CN" sz="4000" b="0" i="0" u="none" strike="noStrike" kern="1200" cap="none" spc="100" normalizeH="0" baseline="0" noProof="0" dirty="0">
                <a:ln>
                  <a:noFill/>
                </a:ln>
                <a:solidFill>
                  <a:srgbClr val="B1050A"/>
                </a:solidFill>
                <a:uLnTx/>
                <a:uFillTx/>
                <a:latin typeface="+mn-lt"/>
                <a:ea typeface="+mn-ea"/>
                <a:cs typeface="+mn-ea"/>
                <a:sym typeface="+mn-lt"/>
              </a:endParaRPr>
            </a:p>
          </p:txBody>
        </p:sp>
        <p:grpSp>
          <p:nvGrpSpPr>
            <p:cNvPr id="24" name="组合 23">
              <a:extLst>
                <a:ext uri="{FF2B5EF4-FFF2-40B4-BE49-F238E27FC236}">
                  <a16:creationId xmlns:a16="http://schemas.microsoft.com/office/drawing/2014/main" id="{9CC0FCED-A46E-49B0-B8CC-A51D575AF277}"/>
                </a:ext>
              </a:extLst>
            </p:cNvPr>
            <p:cNvGrpSpPr/>
            <p:nvPr/>
          </p:nvGrpSpPr>
          <p:grpSpPr>
            <a:xfrm>
              <a:off x="8416877" y="2894799"/>
              <a:ext cx="270730" cy="142240"/>
              <a:chOff x="7074323" y="4964429"/>
              <a:chExt cx="270730" cy="142240"/>
            </a:xfrm>
            <a:solidFill>
              <a:srgbClr val="B1050A"/>
            </a:solidFill>
          </p:grpSpPr>
          <p:sp>
            <p:nvSpPr>
              <p:cNvPr id="28" name="椭圆 27">
                <a:extLst>
                  <a:ext uri="{FF2B5EF4-FFF2-40B4-BE49-F238E27FC236}">
                    <a16:creationId xmlns:a16="http://schemas.microsoft.com/office/drawing/2014/main" id="{8B7B4D4D-D1BB-4DC8-895A-6FA9C94D2802}"/>
                  </a:ext>
                </a:extLst>
              </p:cNvPr>
              <p:cNvSpPr/>
              <p:nvPr/>
            </p:nvSpPr>
            <p:spPr>
              <a:xfrm>
                <a:off x="7074323" y="4964429"/>
                <a:ext cx="142240" cy="14224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uLnTx/>
                  <a:uFillTx/>
                  <a:cs typeface="+mn-ea"/>
                  <a:sym typeface="+mn-lt"/>
                </a:endParaRPr>
              </a:p>
            </p:txBody>
          </p:sp>
          <p:sp>
            <p:nvSpPr>
              <p:cNvPr id="29" name="椭圆 28">
                <a:extLst>
                  <a:ext uri="{FF2B5EF4-FFF2-40B4-BE49-F238E27FC236}">
                    <a16:creationId xmlns:a16="http://schemas.microsoft.com/office/drawing/2014/main" id="{92E36DA6-0CCC-4619-BBDE-07F703C3EE6C}"/>
                  </a:ext>
                </a:extLst>
              </p:cNvPr>
              <p:cNvSpPr/>
              <p:nvPr/>
            </p:nvSpPr>
            <p:spPr>
              <a:xfrm>
                <a:off x="7256155" y="4991100"/>
                <a:ext cx="88898" cy="88898"/>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uLnTx/>
                  <a:uFillTx/>
                  <a:cs typeface="+mn-ea"/>
                  <a:sym typeface="+mn-lt"/>
                </a:endParaRPr>
              </a:p>
            </p:txBody>
          </p:sp>
        </p:grpSp>
        <p:grpSp>
          <p:nvGrpSpPr>
            <p:cNvPr id="25" name="组合 24">
              <a:extLst>
                <a:ext uri="{FF2B5EF4-FFF2-40B4-BE49-F238E27FC236}">
                  <a16:creationId xmlns:a16="http://schemas.microsoft.com/office/drawing/2014/main" id="{80EC8E3F-B525-4C9E-983E-C609B20DF42C}"/>
                </a:ext>
              </a:extLst>
            </p:cNvPr>
            <p:cNvGrpSpPr/>
            <p:nvPr/>
          </p:nvGrpSpPr>
          <p:grpSpPr>
            <a:xfrm flipH="1">
              <a:off x="5073160" y="2894799"/>
              <a:ext cx="270730" cy="142240"/>
              <a:chOff x="7074323" y="4964429"/>
              <a:chExt cx="270730" cy="142240"/>
            </a:xfrm>
            <a:solidFill>
              <a:srgbClr val="B1050A"/>
            </a:solidFill>
          </p:grpSpPr>
          <p:sp>
            <p:nvSpPr>
              <p:cNvPr id="26" name="椭圆 25">
                <a:extLst>
                  <a:ext uri="{FF2B5EF4-FFF2-40B4-BE49-F238E27FC236}">
                    <a16:creationId xmlns:a16="http://schemas.microsoft.com/office/drawing/2014/main" id="{3A951C6D-CF06-4C48-87E8-62AD9D098DF1}"/>
                  </a:ext>
                </a:extLst>
              </p:cNvPr>
              <p:cNvSpPr/>
              <p:nvPr/>
            </p:nvSpPr>
            <p:spPr>
              <a:xfrm>
                <a:off x="7074323" y="4964429"/>
                <a:ext cx="142240" cy="142240"/>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uLnTx/>
                  <a:uFillTx/>
                  <a:cs typeface="+mn-ea"/>
                  <a:sym typeface="+mn-lt"/>
                </a:endParaRPr>
              </a:p>
            </p:txBody>
          </p:sp>
          <p:sp>
            <p:nvSpPr>
              <p:cNvPr id="27" name="椭圆 26">
                <a:extLst>
                  <a:ext uri="{FF2B5EF4-FFF2-40B4-BE49-F238E27FC236}">
                    <a16:creationId xmlns:a16="http://schemas.microsoft.com/office/drawing/2014/main" id="{7338BA45-3130-4488-897F-261AC15644AA}"/>
                  </a:ext>
                </a:extLst>
              </p:cNvPr>
              <p:cNvSpPr/>
              <p:nvPr/>
            </p:nvSpPr>
            <p:spPr>
              <a:xfrm>
                <a:off x="7256155" y="4991100"/>
                <a:ext cx="88898" cy="88898"/>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uLnTx/>
                  <a:uFillTx/>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8" y="3929168"/>
            <a:ext cx="1656749" cy="2748128"/>
          </a:xfrm>
          <a:prstGeom prst="rect">
            <a:avLst/>
          </a:prstGeom>
        </p:spPr>
      </p:pic>
      <p:pic>
        <p:nvPicPr>
          <p:cNvPr id="3" name="图片 2"/>
          <p:cNvPicPr>
            <a:picLocks noChangeAspect="1"/>
          </p:cNvPicPr>
          <p:nvPr/>
        </p:nvPicPr>
        <p:blipFill>
          <a:blip r:embed="rId3"/>
          <a:stretch>
            <a:fillRect/>
          </a:stretch>
        </p:blipFill>
        <p:spPr>
          <a:xfrm>
            <a:off x="13649" y="3530093"/>
            <a:ext cx="12192001" cy="3355291"/>
          </a:xfrm>
          <a:prstGeom prst="rect">
            <a:avLst/>
          </a:prstGeom>
        </p:spPr>
      </p:pic>
      <p:sp>
        <p:nvSpPr>
          <p:cNvPr id="4" name="TextBox 20"/>
          <p:cNvSpPr txBox="1"/>
          <p:nvPr/>
        </p:nvSpPr>
        <p:spPr>
          <a:xfrm>
            <a:off x="1985146" y="2129329"/>
            <a:ext cx="8510561" cy="1130309"/>
          </a:xfrm>
          <a:prstGeom prst="rect">
            <a:avLst/>
          </a:prstGeom>
          <a:noFill/>
          <a:effectLst/>
        </p:spPr>
        <p:txBody>
          <a:bodyPr wrap="square" rtlCol="0">
            <a:spAutoFit/>
          </a:bodyPr>
          <a:lstStyle/>
          <a:p>
            <a:pPr algn="ctr" defTabSz="1219200">
              <a:lnSpc>
                <a:spcPct val="120000"/>
              </a:lnSpc>
            </a:pPr>
            <a:r>
              <a:rPr lang="zh-CN" altLang="en-US" sz="5865" b="1" spc="800" dirty="0">
                <a:solidFill>
                  <a:srgbClr val="D20000"/>
                </a:solidFill>
                <a:effectLst>
                  <a:outerShdw blurRad="50800" dist="38100" dir="5400000" algn="t" rotWithShape="0">
                    <a:prstClr val="black">
                      <a:alpha val="40000"/>
                    </a:prstClr>
                  </a:outerShdw>
                </a:effectLst>
                <a:latin typeface="华文行楷" panose="02010800040101010101" pitchFamily="2" charset="-122"/>
                <a:ea typeface="华文行楷" panose="02010800040101010101" pitchFamily="2" charset="-122"/>
                <a:cs typeface="阿里巴巴普惠体 R" panose="00020600040101010101" pitchFamily="18" charset="-122"/>
                <a:sym typeface="+mn-lt"/>
              </a:rPr>
              <a:t>汇报完毕</a:t>
            </a:r>
            <a:r>
              <a:rPr lang="en-US" altLang="zh-CN" sz="5865" b="1" spc="800" dirty="0">
                <a:solidFill>
                  <a:srgbClr val="D20000"/>
                </a:solidFill>
                <a:effectLst>
                  <a:outerShdw blurRad="50800" dist="38100" dir="5400000" algn="t" rotWithShape="0">
                    <a:prstClr val="black">
                      <a:alpha val="40000"/>
                    </a:prstClr>
                  </a:outerShdw>
                </a:effectLst>
                <a:latin typeface="华文行楷" panose="02010800040101010101" pitchFamily="2" charset="-122"/>
                <a:ea typeface="华文行楷" panose="02010800040101010101" pitchFamily="2" charset="-122"/>
                <a:cs typeface="阿里巴巴普惠体 R" panose="00020600040101010101" pitchFamily="18" charset="-122"/>
                <a:sym typeface="+mn-lt"/>
              </a:rPr>
              <a:t> </a:t>
            </a:r>
            <a:r>
              <a:rPr lang="zh-CN" altLang="en-US" sz="5865" b="1" spc="800" dirty="0">
                <a:solidFill>
                  <a:srgbClr val="D20000"/>
                </a:solidFill>
                <a:effectLst>
                  <a:outerShdw blurRad="50800" dist="38100" dir="5400000" algn="t" rotWithShape="0">
                    <a:prstClr val="black">
                      <a:alpha val="40000"/>
                    </a:prstClr>
                  </a:outerShdw>
                </a:effectLst>
                <a:latin typeface="华文行楷" panose="02010800040101010101" pitchFamily="2" charset="-122"/>
                <a:ea typeface="华文行楷" panose="02010800040101010101" pitchFamily="2" charset="-122"/>
                <a:cs typeface="阿里巴巴普惠体 R" panose="00020600040101010101" pitchFamily="18" charset="-122"/>
                <a:sym typeface="+mn-lt"/>
              </a:rPr>
              <a:t>感谢欣赏</a:t>
            </a:r>
            <a:endParaRPr lang="en-US" altLang="zh-CN" sz="5865" b="1" spc="800" dirty="0">
              <a:solidFill>
                <a:srgbClr val="D20000"/>
              </a:solidFill>
              <a:effectLst>
                <a:outerShdw blurRad="50800" dist="38100" dir="5400000" algn="t" rotWithShape="0">
                  <a:prstClr val="black">
                    <a:alpha val="40000"/>
                  </a:prstClr>
                </a:outerShdw>
              </a:effectLst>
              <a:latin typeface="华文行楷" panose="02010800040101010101" pitchFamily="2" charset="-122"/>
              <a:ea typeface="华文行楷" panose="02010800040101010101" pitchFamily="2" charset="-122"/>
              <a:cs typeface="阿里巴巴普惠体 R" panose="00020600040101010101" pitchFamily="18" charset="-122"/>
              <a:sym typeface="+mn-lt"/>
            </a:endParaRPr>
          </a:p>
        </p:txBody>
      </p:sp>
      <p:pic>
        <p:nvPicPr>
          <p:cNvPr id="5" name="图片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03328" y="605184"/>
            <a:ext cx="1435821" cy="1387515"/>
          </a:xfrm>
          <a:prstGeom prst="rect">
            <a:avLst/>
          </a:prstGeom>
        </p:spPr>
      </p:pic>
      <p:cxnSp>
        <p:nvCxnSpPr>
          <p:cNvPr id="6" name="直接连接符 5"/>
          <p:cNvCxnSpPr/>
          <p:nvPr/>
        </p:nvCxnSpPr>
        <p:spPr>
          <a:xfrm>
            <a:off x="2792697" y="3472445"/>
            <a:ext cx="689545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圆角矩形 16"/>
          <p:cNvSpPr/>
          <p:nvPr/>
        </p:nvSpPr>
        <p:spPr>
          <a:xfrm>
            <a:off x="201249" y="228137"/>
            <a:ext cx="11809312" cy="6432715"/>
          </a:xfrm>
          <a:prstGeom prst="roundRect">
            <a:avLst>
              <a:gd name="adj" fmla="val 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prstClr val="white"/>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69806" y="4081121"/>
            <a:ext cx="1452463" cy="605193"/>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241625" y="4081121"/>
            <a:ext cx="1551072" cy="6051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23" presetClass="entr" presetSubtype="28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4/3*#ppt_w"/>
                                          </p:val>
                                        </p:tav>
                                        <p:tav tm="100000">
                                          <p:val>
                                            <p:strVal val="#ppt_w"/>
                                          </p:val>
                                        </p:tav>
                                      </p:tavLst>
                                    </p:anim>
                                    <p:anim calcmode="lin" valueType="num">
                                      <p:cBhvr>
                                        <p:cTn id="14" dur="1000" fill="hold"/>
                                        <p:tgtEl>
                                          <p:spTgt spid="5"/>
                                        </p:tgtEl>
                                        <p:attrNameLst>
                                          <p:attrName>ppt_h</p:attrName>
                                        </p:attrNameLst>
                                      </p:cBhvr>
                                      <p:tavLst>
                                        <p:tav tm="0">
                                          <p:val>
                                            <p:strVal val="4/3*#ppt_h"/>
                                          </p:val>
                                        </p:tav>
                                        <p:tav tm="100000">
                                          <p:val>
                                            <p:strVal val="#ppt_h"/>
                                          </p:val>
                                        </p:tav>
                                      </p:tavLst>
                                    </p:anim>
                                  </p:childTnLst>
                                </p:cTn>
                              </p:par>
                              <p:par>
                                <p:cTn id="15" presetID="53" presetClass="entr" presetSubtype="528" fill="hold" grpId="0" nodeType="with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fltVal val="0.5"/>
                                          </p:val>
                                        </p:tav>
                                        <p:tav tm="100000">
                                          <p:val>
                                            <p:strVal val="#ppt_x"/>
                                          </p:val>
                                        </p:tav>
                                      </p:tavLst>
                                    </p:anim>
                                    <p:anim calcmode="lin" valueType="num">
                                      <p:cBhvr>
                                        <p:cTn id="21" dur="1000" fill="hold"/>
                                        <p:tgtEl>
                                          <p:spTgt spid="4"/>
                                        </p:tgtEl>
                                        <p:attrNameLst>
                                          <p:attrName>ppt_y</p:attrName>
                                        </p:attrNameLst>
                                      </p:cBhvr>
                                      <p:tavLst>
                                        <p:tav tm="0">
                                          <p:val>
                                            <p:fltVal val="0.5"/>
                                          </p:val>
                                        </p:tav>
                                        <p:tav tm="100000">
                                          <p:val>
                                            <p:strVal val="#ppt_y"/>
                                          </p:val>
                                        </p:tav>
                                      </p:tavLst>
                                    </p:anim>
                                  </p:childTnLst>
                                </p:cTn>
                              </p:par>
                              <p:par>
                                <p:cTn id="22" presetID="2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childTnLst>
                          </p:cTn>
                        </p:par>
                        <p:par>
                          <p:cTn id="25" fill="hold">
                            <p:stCondLst>
                              <p:cond delay="2799"/>
                            </p:stCondLst>
                            <p:childTnLst>
                              <p:par>
                                <p:cTn id="26" presetID="42"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77"/>
          <p:cNvSpPr txBox="1"/>
          <p:nvPr/>
        </p:nvSpPr>
        <p:spPr>
          <a:xfrm>
            <a:off x="1095793" y="540930"/>
            <a:ext cx="855720" cy="1405641"/>
          </a:xfrm>
          <a:prstGeom prst="rect">
            <a:avLst/>
          </a:prstGeom>
          <a:noFill/>
        </p:spPr>
        <p:txBody>
          <a:bodyPr wrap="square" rtlCol="0">
            <a:spAutoFit/>
          </a:bodyPr>
          <a:lstStyle/>
          <a:p>
            <a:pPr defTabSz="1219200"/>
            <a:r>
              <a:rPr lang="zh-CN" altLang="en-US" sz="4265"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目录</a:t>
            </a:r>
          </a:p>
        </p:txBody>
      </p:sp>
      <p:cxnSp>
        <p:nvCxnSpPr>
          <p:cNvPr id="79" name="直接连接符 78"/>
          <p:cNvCxnSpPr/>
          <p:nvPr/>
        </p:nvCxnSpPr>
        <p:spPr>
          <a:xfrm>
            <a:off x="2143571" y="1458433"/>
            <a:ext cx="0" cy="1514932"/>
          </a:xfrm>
          <a:prstGeom prst="line">
            <a:avLst/>
          </a:prstGeom>
          <a:noFill/>
          <a:ln w="9525" cap="flat" cmpd="sng" algn="ctr">
            <a:solidFill>
              <a:srgbClr val="C00000"/>
            </a:solidFill>
            <a:prstDash val="solid"/>
          </a:ln>
          <a:effectLst/>
        </p:spPr>
      </p:cxnSp>
      <p:sp>
        <p:nvSpPr>
          <p:cNvPr id="81" name="矩形 80"/>
          <p:cNvSpPr/>
          <p:nvPr/>
        </p:nvSpPr>
        <p:spPr>
          <a:xfrm>
            <a:off x="3491000" y="1455069"/>
            <a:ext cx="1283677" cy="496933"/>
          </a:xfrm>
          <a:prstGeom prst="rect">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82" name="矩形 81"/>
          <p:cNvSpPr/>
          <p:nvPr/>
        </p:nvSpPr>
        <p:spPr>
          <a:xfrm>
            <a:off x="3491997" y="2305105"/>
            <a:ext cx="1283677" cy="496933"/>
          </a:xfrm>
          <a:prstGeom prst="rect">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83" name="矩形 82"/>
          <p:cNvSpPr/>
          <p:nvPr/>
        </p:nvSpPr>
        <p:spPr>
          <a:xfrm>
            <a:off x="3514673" y="3144424"/>
            <a:ext cx="1283677" cy="496933"/>
          </a:xfrm>
          <a:prstGeom prst="rect">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85" name="文本框 84"/>
          <p:cNvSpPr txBox="1"/>
          <p:nvPr/>
        </p:nvSpPr>
        <p:spPr>
          <a:xfrm>
            <a:off x="3718342" y="1518868"/>
            <a:ext cx="1002919" cy="353943"/>
          </a:xfrm>
          <a:prstGeom prst="rect">
            <a:avLst/>
          </a:prstGeom>
          <a:noFill/>
        </p:spPr>
        <p:txBody>
          <a:bodyPr wrap="square" rtlCol="0">
            <a:spAutoFit/>
          </a:bodyPr>
          <a:lstStyle/>
          <a:p>
            <a:pPr defTabSz="1219200"/>
            <a:r>
              <a:rPr lang="zh-CN" altLang="en-US" sz="1700" b="1" dirty="0">
                <a:solidFill>
                  <a:prstClr val="white"/>
                </a:solidFill>
                <a:latin typeface="华文行楷" panose="02010800040101010101" pitchFamily="2" charset="-122"/>
                <a:ea typeface="华文行楷" panose="02010800040101010101" pitchFamily="2" charset="-122"/>
                <a:cs typeface="阿里巴巴普惠体 R" panose="00020600040101010101" pitchFamily="18" charset="-122"/>
              </a:rPr>
              <a:t>第一章</a:t>
            </a:r>
          </a:p>
        </p:txBody>
      </p:sp>
      <p:sp>
        <p:nvSpPr>
          <p:cNvPr id="86" name="文本框 85"/>
          <p:cNvSpPr txBox="1"/>
          <p:nvPr/>
        </p:nvSpPr>
        <p:spPr>
          <a:xfrm>
            <a:off x="3707476" y="2402312"/>
            <a:ext cx="898075" cy="353943"/>
          </a:xfrm>
          <a:prstGeom prst="rect">
            <a:avLst/>
          </a:prstGeom>
          <a:noFill/>
        </p:spPr>
        <p:txBody>
          <a:bodyPr wrap="square" rtlCol="0">
            <a:spAutoFit/>
          </a:bodyPr>
          <a:lstStyle/>
          <a:p>
            <a:pPr defTabSz="1219200"/>
            <a:r>
              <a:rPr lang="zh-CN" altLang="en-US" sz="1700" b="1" dirty="0">
                <a:solidFill>
                  <a:prstClr val="white"/>
                </a:solidFill>
                <a:latin typeface="华文行楷" panose="02010800040101010101" pitchFamily="2" charset="-122"/>
                <a:ea typeface="华文行楷" panose="02010800040101010101" pitchFamily="2" charset="-122"/>
                <a:cs typeface="阿里巴巴普惠体 R" panose="00020600040101010101" pitchFamily="18" charset="-122"/>
              </a:rPr>
              <a:t>第二章</a:t>
            </a:r>
          </a:p>
        </p:txBody>
      </p:sp>
      <p:sp>
        <p:nvSpPr>
          <p:cNvPr id="87" name="文本框 86"/>
          <p:cNvSpPr txBox="1"/>
          <p:nvPr/>
        </p:nvSpPr>
        <p:spPr>
          <a:xfrm>
            <a:off x="3707476" y="3252028"/>
            <a:ext cx="898075" cy="353943"/>
          </a:xfrm>
          <a:prstGeom prst="rect">
            <a:avLst/>
          </a:prstGeom>
          <a:noFill/>
        </p:spPr>
        <p:txBody>
          <a:bodyPr wrap="square" rtlCol="0">
            <a:spAutoFit/>
          </a:bodyPr>
          <a:lstStyle/>
          <a:p>
            <a:pPr defTabSz="1219200"/>
            <a:r>
              <a:rPr lang="zh-CN" altLang="en-US" sz="1700" b="1" dirty="0">
                <a:solidFill>
                  <a:prstClr val="white"/>
                </a:solidFill>
                <a:latin typeface="华文行楷" panose="02010800040101010101" pitchFamily="2" charset="-122"/>
                <a:ea typeface="华文行楷" panose="02010800040101010101" pitchFamily="2" charset="-122"/>
                <a:cs typeface="阿里巴巴普惠体 R" panose="00020600040101010101" pitchFamily="18" charset="-122"/>
              </a:rPr>
              <a:t>第三章</a:t>
            </a:r>
          </a:p>
        </p:txBody>
      </p:sp>
      <p:sp>
        <p:nvSpPr>
          <p:cNvPr id="89" name="矩形 88"/>
          <p:cNvSpPr/>
          <p:nvPr/>
        </p:nvSpPr>
        <p:spPr>
          <a:xfrm>
            <a:off x="4942125" y="1449638"/>
            <a:ext cx="4811227" cy="496933"/>
          </a:xfrm>
          <a:prstGeom prst="rect">
            <a:avLst/>
          </a:prstGeom>
          <a:noFill/>
          <a:ln w="12700" cap="flat" cmpd="sng" algn="ctr">
            <a:solidFill>
              <a:srgbClr val="C0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90" name="矩形 89"/>
          <p:cNvSpPr/>
          <p:nvPr/>
        </p:nvSpPr>
        <p:spPr>
          <a:xfrm>
            <a:off x="4942125" y="2305103"/>
            <a:ext cx="4811227" cy="496933"/>
          </a:xfrm>
          <a:prstGeom prst="rect">
            <a:avLst/>
          </a:prstGeom>
          <a:noFill/>
          <a:ln w="12700" cap="flat" cmpd="sng" algn="ctr">
            <a:solidFill>
              <a:srgbClr val="C0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91" name="矩形 90"/>
          <p:cNvSpPr/>
          <p:nvPr/>
        </p:nvSpPr>
        <p:spPr>
          <a:xfrm>
            <a:off x="4942125" y="3128696"/>
            <a:ext cx="4811227" cy="496933"/>
          </a:xfrm>
          <a:prstGeom prst="rect">
            <a:avLst/>
          </a:prstGeom>
          <a:noFill/>
          <a:ln w="12700" cap="flat" cmpd="sng" algn="ctr">
            <a:solidFill>
              <a:srgbClr val="C0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93" name="文本框 92"/>
          <p:cNvSpPr txBox="1"/>
          <p:nvPr/>
        </p:nvSpPr>
        <p:spPr>
          <a:xfrm>
            <a:off x="5076355" y="1493155"/>
            <a:ext cx="4402341" cy="379656"/>
          </a:xfrm>
          <a:prstGeom prst="rect">
            <a:avLst/>
          </a:prstGeom>
          <a:noFill/>
        </p:spPr>
        <p:txBody>
          <a:bodyPr wrap="square" rtlCol="0">
            <a:spAutoFit/>
          </a:bodyPr>
          <a:lstStyle/>
          <a:p>
            <a:pPr algn="ctr" defTabSz="1219200"/>
            <a:r>
              <a:rPr lang="zh-CN" altLang="en-US" sz="1865"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sym typeface="Arial" panose="020B0604020202020204" pitchFamily="34" charset="0"/>
              </a:rPr>
              <a:t>自我情况</a:t>
            </a:r>
          </a:p>
        </p:txBody>
      </p:sp>
      <p:sp>
        <p:nvSpPr>
          <p:cNvPr id="94" name="文本框 93"/>
          <p:cNvSpPr txBox="1"/>
          <p:nvPr/>
        </p:nvSpPr>
        <p:spPr>
          <a:xfrm>
            <a:off x="5076354" y="2376599"/>
            <a:ext cx="4402341" cy="379656"/>
          </a:xfrm>
          <a:prstGeom prst="rect">
            <a:avLst/>
          </a:prstGeom>
          <a:noFill/>
        </p:spPr>
        <p:txBody>
          <a:bodyPr wrap="square" rtlCol="0">
            <a:spAutoFit/>
          </a:bodyPr>
          <a:lstStyle/>
          <a:p>
            <a:pPr algn="ctr" defTabSz="1219200"/>
            <a:r>
              <a:rPr lang="zh-CN" altLang="en-US" sz="1865"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sym typeface="Arial" panose="020B0604020202020204" pitchFamily="34" charset="0"/>
              </a:rPr>
              <a:t>对党的认识</a:t>
            </a:r>
            <a:endParaRPr lang="zh-CN" altLang="en-US" sz="1865"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95" name="文本框 94"/>
          <p:cNvSpPr txBox="1"/>
          <p:nvPr/>
        </p:nvSpPr>
        <p:spPr>
          <a:xfrm>
            <a:off x="5055488" y="3173275"/>
            <a:ext cx="4584497" cy="379656"/>
          </a:xfrm>
          <a:prstGeom prst="rect">
            <a:avLst/>
          </a:prstGeom>
          <a:noFill/>
        </p:spPr>
        <p:txBody>
          <a:bodyPr wrap="square" rtlCol="0">
            <a:spAutoFit/>
          </a:bodyPr>
          <a:lstStyle/>
          <a:p>
            <a:pPr algn="ctr" defTabSz="1219200"/>
            <a:r>
              <a:rPr lang="zh-CN" altLang="en-US" sz="1865"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sym typeface="Arial" panose="020B0604020202020204" pitchFamily="34" charset="0"/>
              </a:rPr>
              <a:t>入党的动机</a:t>
            </a:r>
          </a:p>
        </p:txBody>
      </p:sp>
      <p:sp>
        <p:nvSpPr>
          <p:cNvPr id="98" name="文本框 97"/>
          <p:cNvSpPr txBox="1"/>
          <p:nvPr/>
        </p:nvSpPr>
        <p:spPr>
          <a:xfrm>
            <a:off x="1795541" y="1449638"/>
            <a:ext cx="923330" cy="2128877"/>
          </a:xfrm>
          <a:prstGeom prst="rect">
            <a:avLst/>
          </a:prstGeom>
          <a:noFill/>
        </p:spPr>
        <p:txBody>
          <a:bodyPr vert="eaVert" wrap="square" rtlCol="0">
            <a:spAutoFit/>
          </a:bodyPr>
          <a:lstStyle/>
          <a:p>
            <a:r>
              <a:rPr lang="en-US" altLang="zh-CN" sz="2400" dirty="0">
                <a:solidFill>
                  <a:srgbClr val="C00000"/>
                </a:solidFill>
                <a:latin typeface="华文新魏" panose="02010800040101010101" pitchFamily="2" charset="-122"/>
                <a:ea typeface="华文新魏" panose="02010800040101010101" pitchFamily="2" charset="-122"/>
                <a:cs typeface="阿里巴巴普惠体 R" panose="00020600040101010101" pitchFamily="18" charset="-122"/>
              </a:rPr>
              <a:t>CONTENTS</a:t>
            </a:r>
            <a:endParaRPr lang="zh-CN" altLang="en-US" sz="2400" dirty="0">
              <a:solidFill>
                <a:srgbClr val="C00000"/>
              </a:solidFill>
              <a:latin typeface="华文新魏" panose="02010800040101010101" pitchFamily="2" charset="-122"/>
              <a:ea typeface="华文新魏" panose="02010800040101010101" pitchFamily="2" charset="-122"/>
              <a:cs typeface="阿里巴巴普惠体 R" panose="00020600040101010101" pitchFamily="18" charset="-122"/>
            </a:endParaRPr>
          </a:p>
          <a:p>
            <a:endParaRPr lang="zh-CN" altLang="en-US" sz="2400"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99" name="矩形 98"/>
          <p:cNvSpPr/>
          <p:nvPr/>
        </p:nvSpPr>
        <p:spPr>
          <a:xfrm>
            <a:off x="3514674" y="3963844"/>
            <a:ext cx="1283677" cy="496933"/>
          </a:xfrm>
          <a:prstGeom prst="rect">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prstClr val="white"/>
              </a:solidFill>
              <a:effectLst/>
              <a:uLnTx/>
              <a:uFillTx/>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00" name="文本框 99"/>
          <p:cNvSpPr txBox="1"/>
          <p:nvPr/>
        </p:nvSpPr>
        <p:spPr>
          <a:xfrm>
            <a:off x="3718342" y="4049458"/>
            <a:ext cx="898075" cy="353943"/>
          </a:xfrm>
          <a:prstGeom prst="rect">
            <a:avLst/>
          </a:prstGeom>
          <a:noFill/>
        </p:spPr>
        <p:txBody>
          <a:bodyPr wrap="square" rtlCol="0">
            <a:spAutoFit/>
          </a:bodyPr>
          <a:lstStyle/>
          <a:p>
            <a:pPr defTabSz="1219200"/>
            <a:r>
              <a:rPr lang="zh-CN" altLang="en-US" sz="1700" b="1" dirty="0">
                <a:solidFill>
                  <a:prstClr val="white"/>
                </a:solidFill>
                <a:latin typeface="华文行楷" panose="02010800040101010101" pitchFamily="2" charset="-122"/>
                <a:ea typeface="华文行楷" panose="02010800040101010101" pitchFamily="2" charset="-122"/>
                <a:cs typeface="阿里巴巴普惠体 R" panose="00020600040101010101" pitchFamily="18" charset="-122"/>
              </a:rPr>
              <a:t>第四章</a:t>
            </a:r>
          </a:p>
        </p:txBody>
      </p:sp>
      <p:sp>
        <p:nvSpPr>
          <p:cNvPr id="101" name="矩形 100"/>
          <p:cNvSpPr/>
          <p:nvPr/>
        </p:nvSpPr>
        <p:spPr>
          <a:xfrm>
            <a:off x="4942122" y="3963844"/>
            <a:ext cx="4811227" cy="496933"/>
          </a:xfrm>
          <a:prstGeom prst="rect">
            <a:avLst/>
          </a:prstGeom>
          <a:noFill/>
          <a:ln w="12700" cap="flat" cmpd="sng" algn="ctr">
            <a:solidFill>
              <a:srgbClr val="C00000"/>
            </a:solid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02" name="文本框 101"/>
          <p:cNvSpPr txBox="1"/>
          <p:nvPr/>
        </p:nvSpPr>
        <p:spPr>
          <a:xfrm>
            <a:off x="4960289" y="4023297"/>
            <a:ext cx="4774897" cy="380104"/>
          </a:xfrm>
          <a:prstGeom prst="rect">
            <a:avLst/>
          </a:prstGeom>
          <a:noFill/>
        </p:spPr>
        <p:txBody>
          <a:bodyPr wrap="square" rtlCol="0">
            <a:spAutoFit/>
          </a:bodyPr>
          <a:lstStyle/>
          <a:p>
            <a:pPr algn="ctr" defTabSz="1219200"/>
            <a:r>
              <a:rPr lang="zh-CN" altLang="en-US" sz="187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sym typeface="Arial" panose="020B0604020202020204" pitchFamily="34" charset="0"/>
              </a:rPr>
              <a:t>不足和改进措施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par>
                                <p:cTn id="8" presetID="12" presetClass="entr" presetSubtype="4" fill="hold" grpId="0" nodeType="withEffect">
                                  <p:stCondLst>
                                    <p:cond delay="250"/>
                                  </p:stCondLst>
                                  <p:childTnLst>
                                    <p:set>
                                      <p:cBhvr>
                                        <p:cTn id="9" dur="1" fill="hold">
                                          <p:stCondLst>
                                            <p:cond delay="0"/>
                                          </p:stCondLst>
                                        </p:cTn>
                                        <p:tgtEl>
                                          <p:spTgt spid="78"/>
                                        </p:tgtEl>
                                        <p:attrNameLst>
                                          <p:attrName>style.visibility</p:attrName>
                                        </p:attrNameLst>
                                      </p:cBhvr>
                                      <p:to>
                                        <p:strVal val="visible"/>
                                      </p:to>
                                    </p:set>
                                    <p:anim calcmode="lin" valueType="num">
                                      <p:cBhvr additive="base">
                                        <p:cTn id="10" dur="500"/>
                                        <p:tgtEl>
                                          <p:spTgt spid="78"/>
                                        </p:tgtEl>
                                        <p:attrNameLst>
                                          <p:attrName>ppt_y</p:attrName>
                                        </p:attrNameLst>
                                      </p:cBhvr>
                                      <p:tavLst>
                                        <p:tav tm="0">
                                          <p:val>
                                            <p:strVal val="#ppt_y+#ppt_h*1.125000"/>
                                          </p:val>
                                        </p:tav>
                                        <p:tav tm="100000">
                                          <p:val>
                                            <p:strVal val="#ppt_y"/>
                                          </p:val>
                                        </p:tav>
                                      </p:tavLst>
                                    </p:anim>
                                    <p:animEffect transition="in" filter="wipe(up)">
                                      <p:cBhvr>
                                        <p:cTn id="11" dur="500"/>
                                        <p:tgtEl>
                                          <p:spTgt spid="78"/>
                                        </p:tgtEl>
                                      </p:cBhvr>
                                    </p:animEffect>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1000"/>
                                        <p:tgtEl>
                                          <p:spTgt spid="81"/>
                                        </p:tgtEl>
                                      </p:cBhvr>
                                    </p:animEffect>
                                    <p:anim calcmode="lin" valueType="num">
                                      <p:cBhvr>
                                        <p:cTn id="16" dur="1000" fill="hold"/>
                                        <p:tgtEl>
                                          <p:spTgt spid="81"/>
                                        </p:tgtEl>
                                        <p:attrNameLst>
                                          <p:attrName>ppt_x</p:attrName>
                                        </p:attrNameLst>
                                      </p:cBhvr>
                                      <p:tavLst>
                                        <p:tav tm="0">
                                          <p:val>
                                            <p:strVal val="#ppt_x"/>
                                          </p:val>
                                        </p:tav>
                                        <p:tav tm="100000">
                                          <p:val>
                                            <p:strVal val="#ppt_x"/>
                                          </p:val>
                                        </p:tav>
                                      </p:tavLst>
                                    </p:anim>
                                    <p:anim calcmode="lin" valueType="num">
                                      <p:cBhvr>
                                        <p:cTn id="17" dur="1000" fill="hold"/>
                                        <p:tgtEl>
                                          <p:spTgt spid="8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1000"/>
                                        <p:tgtEl>
                                          <p:spTgt spid="85"/>
                                        </p:tgtEl>
                                      </p:cBhvr>
                                    </p:animEffect>
                                    <p:anim calcmode="lin" valueType="num">
                                      <p:cBhvr>
                                        <p:cTn id="21" dur="1000" fill="hold"/>
                                        <p:tgtEl>
                                          <p:spTgt spid="85"/>
                                        </p:tgtEl>
                                        <p:attrNameLst>
                                          <p:attrName>ppt_x</p:attrName>
                                        </p:attrNameLst>
                                      </p:cBhvr>
                                      <p:tavLst>
                                        <p:tav tm="0">
                                          <p:val>
                                            <p:strVal val="#ppt_x"/>
                                          </p:val>
                                        </p:tav>
                                        <p:tav tm="100000">
                                          <p:val>
                                            <p:strVal val="#ppt_x"/>
                                          </p:val>
                                        </p:tav>
                                      </p:tavLst>
                                    </p:anim>
                                    <p:anim calcmode="lin" valueType="num">
                                      <p:cBhvr>
                                        <p:cTn id="22" dur="1000" fill="hold"/>
                                        <p:tgtEl>
                                          <p:spTgt spid="8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1000"/>
                                        <p:tgtEl>
                                          <p:spTgt spid="89"/>
                                        </p:tgtEl>
                                      </p:cBhvr>
                                    </p:animEffect>
                                    <p:anim calcmode="lin" valueType="num">
                                      <p:cBhvr>
                                        <p:cTn id="26" dur="1000" fill="hold"/>
                                        <p:tgtEl>
                                          <p:spTgt spid="89"/>
                                        </p:tgtEl>
                                        <p:attrNameLst>
                                          <p:attrName>ppt_x</p:attrName>
                                        </p:attrNameLst>
                                      </p:cBhvr>
                                      <p:tavLst>
                                        <p:tav tm="0">
                                          <p:val>
                                            <p:strVal val="#ppt_x"/>
                                          </p:val>
                                        </p:tav>
                                        <p:tav tm="100000">
                                          <p:val>
                                            <p:strVal val="#ppt_x"/>
                                          </p:val>
                                        </p:tav>
                                      </p:tavLst>
                                    </p:anim>
                                    <p:anim calcmode="lin" valueType="num">
                                      <p:cBhvr>
                                        <p:cTn id="27" dur="1000" fill="hold"/>
                                        <p:tgtEl>
                                          <p:spTgt spid="8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1000"/>
                                        <p:tgtEl>
                                          <p:spTgt spid="93"/>
                                        </p:tgtEl>
                                      </p:cBhvr>
                                    </p:animEffect>
                                    <p:anim calcmode="lin" valueType="num">
                                      <p:cBhvr>
                                        <p:cTn id="31" dur="1000" fill="hold"/>
                                        <p:tgtEl>
                                          <p:spTgt spid="93"/>
                                        </p:tgtEl>
                                        <p:attrNameLst>
                                          <p:attrName>ppt_x</p:attrName>
                                        </p:attrNameLst>
                                      </p:cBhvr>
                                      <p:tavLst>
                                        <p:tav tm="0">
                                          <p:val>
                                            <p:strVal val="#ppt_x"/>
                                          </p:val>
                                        </p:tav>
                                        <p:tav tm="100000">
                                          <p:val>
                                            <p:strVal val="#ppt_x"/>
                                          </p:val>
                                        </p:tav>
                                      </p:tavLst>
                                    </p:anim>
                                    <p:anim calcmode="lin" valueType="num">
                                      <p:cBhvr>
                                        <p:cTn id="32" dur="1000" fill="hold"/>
                                        <p:tgtEl>
                                          <p:spTgt spid="93"/>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1000"/>
                                        <p:tgtEl>
                                          <p:spTgt spid="82"/>
                                        </p:tgtEl>
                                      </p:cBhvr>
                                    </p:animEffect>
                                    <p:anim calcmode="lin" valueType="num">
                                      <p:cBhvr>
                                        <p:cTn id="37" dur="1000" fill="hold"/>
                                        <p:tgtEl>
                                          <p:spTgt spid="82"/>
                                        </p:tgtEl>
                                        <p:attrNameLst>
                                          <p:attrName>ppt_x</p:attrName>
                                        </p:attrNameLst>
                                      </p:cBhvr>
                                      <p:tavLst>
                                        <p:tav tm="0">
                                          <p:val>
                                            <p:strVal val="#ppt_x"/>
                                          </p:val>
                                        </p:tav>
                                        <p:tav tm="100000">
                                          <p:val>
                                            <p:strVal val="#ppt_x"/>
                                          </p:val>
                                        </p:tav>
                                      </p:tavLst>
                                    </p:anim>
                                    <p:anim calcmode="lin" valueType="num">
                                      <p:cBhvr>
                                        <p:cTn id="38" dur="1000" fill="hold"/>
                                        <p:tgtEl>
                                          <p:spTgt spid="8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1000"/>
                                        <p:tgtEl>
                                          <p:spTgt spid="86"/>
                                        </p:tgtEl>
                                      </p:cBhvr>
                                    </p:animEffect>
                                    <p:anim calcmode="lin" valueType="num">
                                      <p:cBhvr>
                                        <p:cTn id="42" dur="1000" fill="hold"/>
                                        <p:tgtEl>
                                          <p:spTgt spid="86"/>
                                        </p:tgtEl>
                                        <p:attrNameLst>
                                          <p:attrName>ppt_x</p:attrName>
                                        </p:attrNameLst>
                                      </p:cBhvr>
                                      <p:tavLst>
                                        <p:tav tm="0">
                                          <p:val>
                                            <p:strVal val="#ppt_x"/>
                                          </p:val>
                                        </p:tav>
                                        <p:tav tm="100000">
                                          <p:val>
                                            <p:strVal val="#ppt_x"/>
                                          </p:val>
                                        </p:tav>
                                      </p:tavLst>
                                    </p:anim>
                                    <p:anim calcmode="lin" valueType="num">
                                      <p:cBhvr>
                                        <p:cTn id="43" dur="1000" fill="hold"/>
                                        <p:tgtEl>
                                          <p:spTgt spid="8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1000"/>
                                        <p:tgtEl>
                                          <p:spTgt spid="90"/>
                                        </p:tgtEl>
                                      </p:cBhvr>
                                    </p:animEffect>
                                    <p:anim calcmode="lin" valueType="num">
                                      <p:cBhvr>
                                        <p:cTn id="47" dur="1000" fill="hold"/>
                                        <p:tgtEl>
                                          <p:spTgt spid="90"/>
                                        </p:tgtEl>
                                        <p:attrNameLst>
                                          <p:attrName>ppt_x</p:attrName>
                                        </p:attrNameLst>
                                      </p:cBhvr>
                                      <p:tavLst>
                                        <p:tav tm="0">
                                          <p:val>
                                            <p:strVal val="#ppt_x"/>
                                          </p:val>
                                        </p:tav>
                                        <p:tav tm="100000">
                                          <p:val>
                                            <p:strVal val="#ppt_x"/>
                                          </p:val>
                                        </p:tav>
                                      </p:tavLst>
                                    </p:anim>
                                    <p:anim calcmode="lin" valueType="num">
                                      <p:cBhvr>
                                        <p:cTn id="48" dur="1000" fill="hold"/>
                                        <p:tgtEl>
                                          <p:spTgt spid="9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fade">
                                      <p:cBhvr>
                                        <p:cTn id="51" dur="1000"/>
                                        <p:tgtEl>
                                          <p:spTgt spid="94"/>
                                        </p:tgtEl>
                                      </p:cBhvr>
                                    </p:animEffect>
                                    <p:anim calcmode="lin" valueType="num">
                                      <p:cBhvr>
                                        <p:cTn id="52" dur="1000" fill="hold"/>
                                        <p:tgtEl>
                                          <p:spTgt spid="94"/>
                                        </p:tgtEl>
                                        <p:attrNameLst>
                                          <p:attrName>ppt_x</p:attrName>
                                        </p:attrNameLst>
                                      </p:cBhvr>
                                      <p:tavLst>
                                        <p:tav tm="0">
                                          <p:val>
                                            <p:strVal val="#ppt_x"/>
                                          </p:val>
                                        </p:tav>
                                        <p:tav tm="100000">
                                          <p:val>
                                            <p:strVal val="#ppt_x"/>
                                          </p:val>
                                        </p:tav>
                                      </p:tavLst>
                                    </p:anim>
                                    <p:anim calcmode="lin" valueType="num">
                                      <p:cBhvr>
                                        <p:cTn id="53" dur="1000" fill="hold"/>
                                        <p:tgtEl>
                                          <p:spTgt spid="94"/>
                                        </p:tgtEl>
                                        <p:attrNameLst>
                                          <p:attrName>ppt_y</p:attrName>
                                        </p:attrNameLst>
                                      </p:cBhvr>
                                      <p:tavLst>
                                        <p:tav tm="0">
                                          <p:val>
                                            <p:strVal val="#ppt_y+.1"/>
                                          </p:val>
                                        </p:tav>
                                        <p:tav tm="100000">
                                          <p:val>
                                            <p:strVal val="#ppt_y"/>
                                          </p:val>
                                        </p:tav>
                                      </p:tavLst>
                                    </p:anim>
                                  </p:childTnLst>
                                </p:cTn>
                              </p:par>
                            </p:childTnLst>
                          </p:cTn>
                        </p:par>
                        <p:par>
                          <p:cTn id="54" fill="hold">
                            <p:stCondLst>
                              <p:cond delay="2500"/>
                            </p:stCondLst>
                            <p:childTnLst>
                              <p:par>
                                <p:cTn id="55" presetID="42" presetClass="entr" presetSubtype="0" fill="hold" grpId="0" nodeType="after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1000"/>
                                        <p:tgtEl>
                                          <p:spTgt spid="83"/>
                                        </p:tgtEl>
                                      </p:cBhvr>
                                    </p:animEffect>
                                    <p:anim calcmode="lin" valueType="num">
                                      <p:cBhvr>
                                        <p:cTn id="58" dur="1000" fill="hold"/>
                                        <p:tgtEl>
                                          <p:spTgt spid="83"/>
                                        </p:tgtEl>
                                        <p:attrNameLst>
                                          <p:attrName>ppt_x</p:attrName>
                                        </p:attrNameLst>
                                      </p:cBhvr>
                                      <p:tavLst>
                                        <p:tav tm="0">
                                          <p:val>
                                            <p:strVal val="#ppt_x"/>
                                          </p:val>
                                        </p:tav>
                                        <p:tav tm="100000">
                                          <p:val>
                                            <p:strVal val="#ppt_x"/>
                                          </p:val>
                                        </p:tav>
                                      </p:tavLst>
                                    </p:anim>
                                    <p:anim calcmode="lin" valueType="num">
                                      <p:cBhvr>
                                        <p:cTn id="59" dur="1000" fill="hold"/>
                                        <p:tgtEl>
                                          <p:spTgt spid="8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1000"/>
                                        <p:tgtEl>
                                          <p:spTgt spid="87"/>
                                        </p:tgtEl>
                                      </p:cBhvr>
                                    </p:animEffect>
                                    <p:anim calcmode="lin" valueType="num">
                                      <p:cBhvr>
                                        <p:cTn id="63" dur="1000" fill="hold"/>
                                        <p:tgtEl>
                                          <p:spTgt spid="87"/>
                                        </p:tgtEl>
                                        <p:attrNameLst>
                                          <p:attrName>ppt_x</p:attrName>
                                        </p:attrNameLst>
                                      </p:cBhvr>
                                      <p:tavLst>
                                        <p:tav tm="0">
                                          <p:val>
                                            <p:strVal val="#ppt_x"/>
                                          </p:val>
                                        </p:tav>
                                        <p:tav tm="100000">
                                          <p:val>
                                            <p:strVal val="#ppt_x"/>
                                          </p:val>
                                        </p:tav>
                                      </p:tavLst>
                                    </p:anim>
                                    <p:anim calcmode="lin" valueType="num">
                                      <p:cBhvr>
                                        <p:cTn id="64" dur="1000" fill="hold"/>
                                        <p:tgtEl>
                                          <p:spTgt spid="8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1000"/>
                                        <p:tgtEl>
                                          <p:spTgt spid="91"/>
                                        </p:tgtEl>
                                      </p:cBhvr>
                                    </p:animEffect>
                                    <p:anim calcmode="lin" valueType="num">
                                      <p:cBhvr>
                                        <p:cTn id="68" dur="1000" fill="hold"/>
                                        <p:tgtEl>
                                          <p:spTgt spid="91"/>
                                        </p:tgtEl>
                                        <p:attrNameLst>
                                          <p:attrName>ppt_x</p:attrName>
                                        </p:attrNameLst>
                                      </p:cBhvr>
                                      <p:tavLst>
                                        <p:tav tm="0">
                                          <p:val>
                                            <p:strVal val="#ppt_x"/>
                                          </p:val>
                                        </p:tav>
                                        <p:tav tm="100000">
                                          <p:val>
                                            <p:strVal val="#ppt_x"/>
                                          </p:val>
                                        </p:tav>
                                      </p:tavLst>
                                    </p:anim>
                                    <p:anim calcmode="lin" valueType="num">
                                      <p:cBhvr>
                                        <p:cTn id="69" dur="1000" fill="hold"/>
                                        <p:tgtEl>
                                          <p:spTgt spid="9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1000"/>
                                        <p:tgtEl>
                                          <p:spTgt spid="95"/>
                                        </p:tgtEl>
                                      </p:cBhvr>
                                    </p:animEffect>
                                    <p:anim calcmode="lin" valueType="num">
                                      <p:cBhvr>
                                        <p:cTn id="73" dur="1000" fill="hold"/>
                                        <p:tgtEl>
                                          <p:spTgt spid="95"/>
                                        </p:tgtEl>
                                        <p:attrNameLst>
                                          <p:attrName>ppt_x</p:attrName>
                                        </p:attrNameLst>
                                      </p:cBhvr>
                                      <p:tavLst>
                                        <p:tav tm="0">
                                          <p:val>
                                            <p:strVal val="#ppt_x"/>
                                          </p:val>
                                        </p:tav>
                                        <p:tav tm="100000">
                                          <p:val>
                                            <p:strVal val="#ppt_x"/>
                                          </p:val>
                                        </p:tav>
                                      </p:tavLst>
                                    </p:anim>
                                    <p:anim calcmode="lin" valueType="num">
                                      <p:cBhvr>
                                        <p:cTn id="74" dur="1000" fill="hold"/>
                                        <p:tgtEl>
                                          <p:spTgt spid="95"/>
                                        </p:tgtEl>
                                        <p:attrNameLst>
                                          <p:attrName>ppt_y</p:attrName>
                                        </p:attrNameLst>
                                      </p:cBhvr>
                                      <p:tavLst>
                                        <p:tav tm="0">
                                          <p:val>
                                            <p:strVal val="#ppt_y+.1"/>
                                          </p:val>
                                        </p:tav>
                                        <p:tav tm="100000">
                                          <p:val>
                                            <p:strVal val="#ppt_y"/>
                                          </p:val>
                                        </p:tav>
                                      </p:tavLst>
                                    </p:anim>
                                  </p:childTnLst>
                                </p:cTn>
                              </p:par>
                            </p:childTnLst>
                          </p:cTn>
                        </p:par>
                        <p:par>
                          <p:cTn id="75" fill="hold">
                            <p:stCondLst>
                              <p:cond delay="3500"/>
                            </p:stCondLst>
                            <p:childTnLst>
                              <p:par>
                                <p:cTn id="76" presetID="42" presetClass="entr" presetSubtype="0" fill="hold" grpId="0" nodeType="after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1000"/>
                                        <p:tgtEl>
                                          <p:spTgt spid="99"/>
                                        </p:tgtEl>
                                      </p:cBhvr>
                                    </p:animEffect>
                                    <p:anim calcmode="lin" valueType="num">
                                      <p:cBhvr>
                                        <p:cTn id="79" dur="1000" fill="hold"/>
                                        <p:tgtEl>
                                          <p:spTgt spid="99"/>
                                        </p:tgtEl>
                                        <p:attrNameLst>
                                          <p:attrName>ppt_x</p:attrName>
                                        </p:attrNameLst>
                                      </p:cBhvr>
                                      <p:tavLst>
                                        <p:tav tm="0">
                                          <p:val>
                                            <p:strVal val="#ppt_x"/>
                                          </p:val>
                                        </p:tav>
                                        <p:tav tm="100000">
                                          <p:val>
                                            <p:strVal val="#ppt_x"/>
                                          </p:val>
                                        </p:tav>
                                      </p:tavLst>
                                    </p:anim>
                                    <p:anim calcmode="lin" valueType="num">
                                      <p:cBhvr>
                                        <p:cTn id="80" dur="1000" fill="hold"/>
                                        <p:tgtEl>
                                          <p:spTgt spid="9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1000"/>
                                        <p:tgtEl>
                                          <p:spTgt spid="100"/>
                                        </p:tgtEl>
                                      </p:cBhvr>
                                    </p:animEffect>
                                    <p:anim calcmode="lin" valueType="num">
                                      <p:cBhvr>
                                        <p:cTn id="84" dur="1000" fill="hold"/>
                                        <p:tgtEl>
                                          <p:spTgt spid="100"/>
                                        </p:tgtEl>
                                        <p:attrNameLst>
                                          <p:attrName>ppt_x</p:attrName>
                                        </p:attrNameLst>
                                      </p:cBhvr>
                                      <p:tavLst>
                                        <p:tav tm="0">
                                          <p:val>
                                            <p:strVal val="#ppt_x"/>
                                          </p:val>
                                        </p:tav>
                                        <p:tav tm="100000">
                                          <p:val>
                                            <p:strVal val="#ppt_x"/>
                                          </p:val>
                                        </p:tav>
                                      </p:tavLst>
                                    </p:anim>
                                    <p:anim calcmode="lin" valueType="num">
                                      <p:cBhvr>
                                        <p:cTn id="85" dur="1000" fill="hold"/>
                                        <p:tgtEl>
                                          <p:spTgt spid="10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fade">
                                      <p:cBhvr>
                                        <p:cTn id="88" dur="1000"/>
                                        <p:tgtEl>
                                          <p:spTgt spid="101"/>
                                        </p:tgtEl>
                                      </p:cBhvr>
                                    </p:animEffect>
                                    <p:anim calcmode="lin" valueType="num">
                                      <p:cBhvr>
                                        <p:cTn id="89" dur="1000" fill="hold"/>
                                        <p:tgtEl>
                                          <p:spTgt spid="101"/>
                                        </p:tgtEl>
                                        <p:attrNameLst>
                                          <p:attrName>ppt_x</p:attrName>
                                        </p:attrNameLst>
                                      </p:cBhvr>
                                      <p:tavLst>
                                        <p:tav tm="0">
                                          <p:val>
                                            <p:strVal val="#ppt_x"/>
                                          </p:val>
                                        </p:tav>
                                        <p:tav tm="100000">
                                          <p:val>
                                            <p:strVal val="#ppt_x"/>
                                          </p:val>
                                        </p:tav>
                                      </p:tavLst>
                                    </p:anim>
                                    <p:anim calcmode="lin" valueType="num">
                                      <p:cBhvr>
                                        <p:cTn id="90" dur="1000" fill="hold"/>
                                        <p:tgtEl>
                                          <p:spTgt spid="101"/>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fade">
                                      <p:cBhvr>
                                        <p:cTn id="93" dur="1000"/>
                                        <p:tgtEl>
                                          <p:spTgt spid="102"/>
                                        </p:tgtEl>
                                      </p:cBhvr>
                                    </p:animEffect>
                                    <p:anim calcmode="lin" valueType="num">
                                      <p:cBhvr>
                                        <p:cTn id="94" dur="1000" fill="hold"/>
                                        <p:tgtEl>
                                          <p:spTgt spid="102"/>
                                        </p:tgtEl>
                                        <p:attrNameLst>
                                          <p:attrName>ppt_x</p:attrName>
                                        </p:attrNameLst>
                                      </p:cBhvr>
                                      <p:tavLst>
                                        <p:tav tm="0">
                                          <p:val>
                                            <p:strVal val="#ppt_x"/>
                                          </p:val>
                                        </p:tav>
                                        <p:tav tm="100000">
                                          <p:val>
                                            <p:strVal val="#ppt_x"/>
                                          </p:val>
                                        </p:tav>
                                      </p:tavLst>
                                    </p:anim>
                                    <p:anim calcmode="lin" valueType="num">
                                      <p:cBhvr>
                                        <p:cTn id="95"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P spid="82" grpId="0" animBg="1"/>
      <p:bldP spid="83" grpId="0" animBg="1"/>
      <p:bldP spid="85" grpId="0"/>
      <p:bldP spid="86" grpId="0"/>
      <p:bldP spid="87" grpId="0"/>
      <p:bldP spid="89" grpId="0" animBg="1"/>
      <p:bldP spid="90" grpId="0" animBg="1"/>
      <p:bldP spid="91" grpId="0" animBg="1"/>
      <p:bldP spid="93" grpId="0"/>
      <p:bldP spid="94" grpId="0"/>
      <p:bldP spid="95" grpId="0"/>
      <p:bldP spid="99" grpId="0" animBg="1"/>
      <p:bldP spid="100" grpId="0"/>
      <p:bldP spid="101" grpId="0" animBg="1"/>
      <p:bldP spid="1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24350" y="2590800"/>
            <a:ext cx="4267200" cy="1107996"/>
          </a:xfrm>
          <a:prstGeom prst="rect">
            <a:avLst/>
          </a:prstGeom>
          <a:noFill/>
        </p:spPr>
        <p:txBody>
          <a:bodyPr wrap="square" rtlCol="0">
            <a:spAutoFit/>
          </a:bodyPr>
          <a:lstStyle/>
          <a:p>
            <a:r>
              <a:rPr lang="zh-CN" altLang="en-US" sz="66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自我情况</a:t>
            </a:r>
          </a:p>
        </p:txBody>
      </p:sp>
      <p:grpSp>
        <p:nvGrpSpPr>
          <p:cNvPr id="5" name="组合 4"/>
          <p:cNvGrpSpPr/>
          <p:nvPr/>
        </p:nvGrpSpPr>
        <p:grpSpPr>
          <a:xfrm>
            <a:off x="5495925" y="997029"/>
            <a:ext cx="1314450" cy="1314450"/>
            <a:chOff x="5438775" y="863679"/>
            <a:chExt cx="1314450" cy="1314450"/>
          </a:xfrm>
        </p:grpSpPr>
        <p:sp>
          <p:nvSpPr>
            <p:cNvPr id="3" name="椭圆 2"/>
            <p:cNvSpPr/>
            <p:nvPr/>
          </p:nvSpPr>
          <p:spPr>
            <a:xfrm>
              <a:off x="5438775" y="863679"/>
              <a:ext cx="1314450" cy="13144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 name="文本框 3"/>
            <p:cNvSpPr txBox="1"/>
            <p:nvPr/>
          </p:nvSpPr>
          <p:spPr>
            <a:xfrm>
              <a:off x="5803129" y="977800"/>
              <a:ext cx="781050" cy="1015663"/>
            </a:xfrm>
            <a:prstGeom prst="rect">
              <a:avLst/>
            </a:prstGeom>
            <a:noFill/>
          </p:spPr>
          <p:txBody>
            <a:bodyPr wrap="square" rtlCol="0">
              <a:spAutoFit/>
            </a:bodyPr>
            <a:lstStyle/>
            <a:p>
              <a:r>
                <a:rPr lang="en-US" altLang="zh-CN" sz="6000" b="1" dirty="0">
                  <a:solidFill>
                    <a:srgbClr val="C00000"/>
                  </a:solidFill>
                  <a:latin typeface="宋体" panose="02010600030101010101" pitchFamily="2" charset="-122"/>
                  <a:ea typeface="宋体" panose="02010600030101010101" pitchFamily="2" charset="-122"/>
                  <a:cs typeface="阿里巴巴普惠体 R" panose="00020600040101010101" pitchFamily="18" charset="-122"/>
                </a:rPr>
                <a:t>1</a:t>
              </a:r>
              <a:endParaRPr lang="zh-CN" altLang="en-US" sz="6000" b="1" dirty="0">
                <a:solidFill>
                  <a:srgbClr val="C00000"/>
                </a:solidFill>
                <a:latin typeface="宋体" panose="02010600030101010101" pitchFamily="2" charset="-122"/>
                <a:ea typeface="宋体" panose="02010600030101010101" pitchFamily="2" charset="-122"/>
                <a:cs typeface="阿里巴巴普惠体 R" panose="00020600040101010101" pitchFamily="18" charset="-122"/>
              </a:endParaRPr>
            </a:p>
          </p:txBody>
        </p:sp>
      </p:grpSp>
      <p:cxnSp>
        <p:nvCxnSpPr>
          <p:cNvPr id="7" name="直接连接符 6"/>
          <p:cNvCxnSpPr/>
          <p:nvPr/>
        </p:nvCxnSpPr>
        <p:spPr>
          <a:xfrm flipH="1">
            <a:off x="4448175" y="3622596"/>
            <a:ext cx="332422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4531" y="185528"/>
            <a:ext cx="3382957" cy="651568"/>
            <a:chOff x="1971730" y="2335031"/>
            <a:chExt cx="3382957" cy="651568"/>
          </a:xfrm>
        </p:grpSpPr>
        <p:sp>
          <p:nvSpPr>
            <p:cNvPr id="6" name="文本框 5"/>
            <p:cNvSpPr txBox="1"/>
            <p:nvPr/>
          </p:nvSpPr>
          <p:spPr>
            <a:xfrm>
              <a:off x="1971730" y="2335031"/>
              <a:ext cx="88192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dirty="0">
                <a:ln>
                  <a:noFill/>
                </a:ln>
                <a:solidFill>
                  <a:srgbClr val="B1050A"/>
                </a:solidFill>
                <a:effectLst>
                  <a:outerShdw blurRad="38100" dist="38100" dir="2700000" algn="tl">
                    <a:srgbClr val="000000">
                      <a:alpha val="43137"/>
                    </a:srgbClr>
                  </a:outerShdw>
                </a:effectLst>
                <a:uLnTx/>
                <a:uFillTx/>
                <a:latin typeface="楷体"/>
                <a:ea typeface="楷体"/>
                <a:cs typeface="+mn-ea"/>
                <a:sym typeface="+mn-lt"/>
              </a:endParaRPr>
            </a:p>
          </p:txBody>
        </p:sp>
        <p:sp>
          <p:nvSpPr>
            <p:cNvPr id="4" name="矩形 3"/>
            <p:cNvSpPr/>
            <p:nvPr/>
          </p:nvSpPr>
          <p:spPr>
            <a:xfrm>
              <a:off x="1971730" y="2432601"/>
              <a:ext cx="3382957"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00" cap="none" spc="0" normalizeH="0" baseline="0" noProof="0" dirty="0">
                  <a:ln>
                    <a:noFill/>
                  </a:ln>
                  <a:solidFill>
                    <a:srgbClr val="B1050A"/>
                  </a:solidFill>
                  <a:effectLst/>
                  <a:uLnTx/>
                  <a:uFillTx/>
                  <a:latin typeface="华文行楷" panose="02010800040101010101" pitchFamily="2" charset="-122"/>
                  <a:ea typeface="华文行楷" panose="02010800040101010101" pitchFamily="2" charset="-122"/>
                  <a:cs typeface="+mn-ea"/>
                  <a:sym typeface="+mn-lt"/>
                </a:rPr>
                <a:t>自我情况</a:t>
              </a:r>
            </a:p>
          </p:txBody>
        </p:sp>
      </p:grpSp>
      <p:grpSp>
        <p:nvGrpSpPr>
          <p:cNvPr id="165" name="组合 164"/>
          <p:cNvGrpSpPr/>
          <p:nvPr/>
        </p:nvGrpSpPr>
        <p:grpSpPr>
          <a:xfrm>
            <a:off x="1415307" y="1270825"/>
            <a:ext cx="9361386" cy="4820843"/>
            <a:chOff x="1415307" y="1364343"/>
            <a:chExt cx="9361386" cy="4820843"/>
          </a:xfrm>
        </p:grpSpPr>
        <p:cxnSp>
          <p:nvCxnSpPr>
            <p:cNvPr id="166" name="直接连接符 165"/>
            <p:cNvCxnSpPr/>
            <p:nvPr/>
          </p:nvCxnSpPr>
          <p:spPr>
            <a:xfrm>
              <a:off x="1796276" y="1367521"/>
              <a:ext cx="4864409" cy="0"/>
            </a:xfrm>
            <a:prstGeom prst="line">
              <a:avLst/>
            </a:prstGeom>
            <a:noFill/>
            <a:ln w="38100" cap="flat" cmpd="sng" algn="ctr">
              <a:solidFill>
                <a:schemeClr val="accent1">
                  <a:alpha val="71000"/>
                </a:schemeClr>
              </a:solidFill>
              <a:prstDash val="lgDashDot"/>
              <a:miter lim="800000"/>
            </a:ln>
            <a:effectLst/>
          </p:spPr>
        </p:cxnSp>
        <p:cxnSp>
          <p:nvCxnSpPr>
            <p:cNvPr id="167" name="直接连接符 166"/>
            <p:cNvCxnSpPr/>
            <p:nvPr/>
          </p:nvCxnSpPr>
          <p:spPr>
            <a:xfrm>
              <a:off x="8368889" y="1367521"/>
              <a:ext cx="2407804" cy="0"/>
            </a:xfrm>
            <a:prstGeom prst="line">
              <a:avLst/>
            </a:prstGeom>
            <a:noFill/>
            <a:ln w="38100" cap="flat" cmpd="sng" algn="ctr">
              <a:solidFill>
                <a:schemeClr val="accent1">
                  <a:alpha val="71000"/>
                </a:schemeClr>
              </a:solidFill>
              <a:prstDash val="solid"/>
              <a:miter lim="800000"/>
            </a:ln>
            <a:effectLst/>
          </p:spPr>
        </p:cxnSp>
        <p:cxnSp>
          <p:nvCxnSpPr>
            <p:cNvPr id="168" name="直接连接符 167"/>
            <p:cNvCxnSpPr/>
            <p:nvPr/>
          </p:nvCxnSpPr>
          <p:spPr>
            <a:xfrm>
              <a:off x="1415307" y="1724389"/>
              <a:ext cx="0" cy="4460797"/>
            </a:xfrm>
            <a:prstGeom prst="line">
              <a:avLst/>
            </a:prstGeom>
            <a:noFill/>
            <a:ln w="38100" cap="flat" cmpd="sng" algn="ctr">
              <a:solidFill>
                <a:schemeClr val="accent1">
                  <a:alpha val="71000"/>
                </a:schemeClr>
              </a:solidFill>
              <a:prstDash val="solid"/>
              <a:miter lim="800000"/>
            </a:ln>
            <a:effectLst/>
          </p:spPr>
        </p:cxnSp>
        <p:cxnSp>
          <p:nvCxnSpPr>
            <p:cNvPr id="169" name="直接连接符 168"/>
            <p:cNvCxnSpPr/>
            <p:nvPr/>
          </p:nvCxnSpPr>
          <p:spPr>
            <a:xfrm>
              <a:off x="1415307" y="6185186"/>
              <a:ext cx="5010893" cy="0"/>
            </a:xfrm>
            <a:prstGeom prst="line">
              <a:avLst/>
            </a:prstGeom>
            <a:noFill/>
            <a:ln w="38100" cap="flat" cmpd="sng" algn="ctr">
              <a:solidFill>
                <a:schemeClr val="accent1">
                  <a:alpha val="71000"/>
                </a:schemeClr>
              </a:solidFill>
              <a:prstDash val="solid"/>
              <a:miter lim="800000"/>
            </a:ln>
            <a:effectLst/>
          </p:spPr>
        </p:cxnSp>
        <p:cxnSp>
          <p:nvCxnSpPr>
            <p:cNvPr id="170" name="直接连接符 169"/>
            <p:cNvCxnSpPr/>
            <p:nvPr/>
          </p:nvCxnSpPr>
          <p:spPr>
            <a:xfrm>
              <a:off x="9566677" y="6185186"/>
              <a:ext cx="1179825" cy="0"/>
            </a:xfrm>
            <a:prstGeom prst="line">
              <a:avLst/>
            </a:prstGeom>
            <a:noFill/>
            <a:ln w="38100" cap="flat" cmpd="sng" algn="ctr">
              <a:solidFill>
                <a:schemeClr val="accent1">
                  <a:alpha val="71000"/>
                </a:schemeClr>
              </a:solidFill>
              <a:prstDash val="lgDashDot"/>
              <a:miter lim="800000"/>
            </a:ln>
            <a:effectLst/>
          </p:spPr>
        </p:cxnSp>
        <p:cxnSp>
          <p:nvCxnSpPr>
            <p:cNvPr id="171" name="直接连接符 170"/>
            <p:cNvCxnSpPr/>
            <p:nvPr/>
          </p:nvCxnSpPr>
          <p:spPr>
            <a:xfrm>
              <a:off x="10776693" y="1364343"/>
              <a:ext cx="0" cy="2910329"/>
            </a:xfrm>
            <a:prstGeom prst="line">
              <a:avLst/>
            </a:prstGeom>
            <a:noFill/>
            <a:ln w="38100" cap="flat" cmpd="sng" algn="ctr">
              <a:solidFill>
                <a:schemeClr val="accent1">
                  <a:alpha val="71000"/>
                </a:schemeClr>
              </a:solidFill>
              <a:prstDash val="solid"/>
              <a:miter lim="800000"/>
            </a:ln>
            <a:effectLst/>
          </p:spPr>
        </p:cxnSp>
      </p:grpSp>
      <p:grpSp>
        <p:nvGrpSpPr>
          <p:cNvPr id="195" name="组合 194"/>
          <p:cNvGrpSpPr/>
          <p:nvPr/>
        </p:nvGrpSpPr>
        <p:grpSpPr>
          <a:xfrm>
            <a:off x="3882237" y="1990975"/>
            <a:ext cx="1876493" cy="217265"/>
            <a:chOff x="3882237" y="1990975"/>
            <a:chExt cx="1876493" cy="217265"/>
          </a:xfrm>
        </p:grpSpPr>
        <p:cxnSp>
          <p:nvCxnSpPr>
            <p:cNvPr id="192" name="直接连接符 191"/>
            <p:cNvCxnSpPr/>
            <p:nvPr/>
          </p:nvCxnSpPr>
          <p:spPr>
            <a:xfrm flipH="1">
              <a:off x="3882237" y="2099607"/>
              <a:ext cx="1770131" cy="0"/>
            </a:xfrm>
            <a:prstGeom prst="line">
              <a:avLst/>
            </a:prstGeom>
            <a:noFill/>
            <a:ln w="19050" cap="rnd" cmpd="sng" algn="ctr">
              <a:gradFill flip="none" rotWithShape="1">
                <a:gsLst>
                  <a:gs pos="0">
                    <a:schemeClr val="accent1"/>
                  </a:gs>
                  <a:gs pos="100000">
                    <a:schemeClr val="accent1">
                      <a:alpha val="0"/>
                    </a:schemeClr>
                  </a:gs>
                </a:gsLst>
                <a:lin ang="0" scaled="1"/>
                <a:tileRect/>
              </a:gradFill>
              <a:prstDash val="solid"/>
              <a:miter lim="800000"/>
              <a:headEnd type="oval"/>
            </a:ln>
            <a:effectLst/>
          </p:spPr>
        </p:cxnSp>
        <p:sp>
          <p:nvSpPr>
            <p:cNvPr id="193" name="椭圆 192"/>
            <p:cNvSpPr/>
            <p:nvPr/>
          </p:nvSpPr>
          <p:spPr>
            <a:xfrm>
              <a:off x="5576961" y="2024201"/>
              <a:ext cx="150813" cy="150813"/>
            </a:xfrm>
            <a:prstGeom prst="ellipse">
              <a:avLst/>
            </a:prstGeom>
            <a:noFill/>
            <a:ln w="12700" cap="flat" cmpd="sng" algn="ctr">
              <a:gradFill>
                <a:gsLst>
                  <a:gs pos="97581">
                    <a:schemeClr val="accent1"/>
                  </a:gs>
                  <a:gs pos="0">
                    <a:schemeClr val="accent1"/>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楷体"/>
                <a:ea typeface="楷体"/>
                <a:cs typeface="+mn-ea"/>
                <a:sym typeface="+mn-lt"/>
              </a:endParaRPr>
            </a:p>
          </p:txBody>
        </p:sp>
        <p:sp>
          <p:nvSpPr>
            <p:cNvPr id="194" name="椭圆 193"/>
            <p:cNvSpPr/>
            <p:nvPr/>
          </p:nvSpPr>
          <p:spPr>
            <a:xfrm>
              <a:off x="5541465" y="1990975"/>
              <a:ext cx="217265" cy="217265"/>
            </a:xfrm>
            <a:prstGeom prst="ellipse">
              <a:avLst/>
            </a:prstGeom>
            <a:noFill/>
            <a:ln w="12700" cap="flat" cmpd="sng" algn="ctr">
              <a:gradFill>
                <a:gsLst>
                  <a:gs pos="97581">
                    <a:schemeClr val="accent1"/>
                  </a:gs>
                  <a:gs pos="0">
                    <a:schemeClr val="accent1"/>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楷体"/>
                <a:ea typeface="楷体"/>
                <a:cs typeface="+mn-ea"/>
                <a:sym typeface="+mn-lt"/>
              </a:endParaRPr>
            </a:p>
          </p:txBody>
        </p:sp>
      </p:grpSp>
      <p:sp>
        <p:nvSpPr>
          <p:cNvPr id="191" name="矩形: 圆角 190"/>
          <p:cNvSpPr/>
          <p:nvPr/>
        </p:nvSpPr>
        <p:spPr>
          <a:xfrm>
            <a:off x="6057664" y="1878579"/>
            <a:ext cx="2129942" cy="442056"/>
          </a:xfrm>
          <a:prstGeom prst="roundRect">
            <a:avLst>
              <a:gd name="adj" fmla="val 50000"/>
            </a:avLst>
          </a:prstGeom>
          <a:gradFill flip="none" rotWithShape="1">
            <a:gsLst>
              <a:gs pos="100000">
                <a:schemeClr val="accent1"/>
              </a:gs>
              <a:gs pos="0">
                <a:schemeClr val="accent1">
                  <a:alpha val="0"/>
                </a:schemeClr>
              </a:gs>
            </a:gsLst>
            <a:lin ang="108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楷体"/>
                <a:ea typeface="楷体"/>
                <a:cs typeface="+mn-ea"/>
                <a:sym typeface="+mn-lt"/>
              </a:rPr>
              <a:t>个人基本信息</a:t>
            </a:r>
          </a:p>
        </p:txBody>
      </p:sp>
      <p:sp>
        <p:nvSpPr>
          <p:cNvPr id="185" name="弧形 184"/>
          <p:cNvSpPr/>
          <p:nvPr/>
        </p:nvSpPr>
        <p:spPr>
          <a:xfrm>
            <a:off x="2216715" y="2166811"/>
            <a:ext cx="2757138" cy="2757138"/>
          </a:xfrm>
          <a:prstGeom prst="arc">
            <a:avLst>
              <a:gd name="adj1" fmla="val 20351035"/>
              <a:gd name="adj2" fmla="val 951939"/>
            </a:avLst>
          </a:prstGeom>
          <a:noFill/>
          <a:ln w="63500" cap="flat" cmpd="sng" algn="ctr">
            <a:gradFill flip="none" rotWithShape="1">
              <a:gsLst>
                <a:gs pos="0">
                  <a:schemeClr val="accent1"/>
                </a:gs>
                <a:gs pos="100000">
                  <a:schemeClr val="accent1">
                    <a:alpha val="0"/>
                  </a:schemeClr>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楷体"/>
              <a:ea typeface="楷体"/>
              <a:cs typeface="+mn-ea"/>
              <a:sym typeface="+mn-lt"/>
            </a:endParaRPr>
          </a:p>
        </p:txBody>
      </p:sp>
      <p:sp>
        <p:nvSpPr>
          <p:cNvPr id="186" name="弧形 185"/>
          <p:cNvSpPr/>
          <p:nvPr/>
        </p:nvSpPr>
        <p:spPr>
          <a:xfrm>
            <a:off x="2232287" y="2054702"/>
            <a:ext cx="2939420" cy="2939420"/>
          </a:xfrm>
          <a:prstGeom prst="arc">
            <a:avLst>
              <a:gd name="adj1" fmla="val 9783818"/>
              <a:gd name="adj2" fmla="val 3712165"/>
            </a:avLst>
          </a:prstGeom>
          <a:noFill/>
          <a:ln w="82550" cap="flat" cmpd="sng" algn="ctr">
            <a:gradFill flip="none" rotWithShape="1">
              <a:gsLst>
                <a:gs pos="0">
                  <a:schemeClr val="accent1"/>
                </a:gs>
                <a:gs pos="39000">
                  <a:schemeClr val="accent1"/>
                </a:gs>
                <a:gs pos="100000">
                  <a:sysClr val="window" lastClr="FFFFFF">
                    <a:alpha val="62000"/>
                  </a:sysClr>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楷体"/>
              <a:ea typeface="楷体"/>
              <a:cs typeface="+mn-ea"/>
              <a:sym typeface="+mn-lt"/>
            </a:endParaRPr>
          </a:p>
        </p:txBody>
      </p:sp>
      <p:sp>
        <p:nvSpPr>
          <p:cNvPr id="187" name="弧形 186"/>
          <p:cNvSpPr/>
          <p:nvPr/>
        </p:nvSpPr>
        <p:spPr>
          <a:xfrm>
            <a:off x="2216715" y="2166811"/>
            <a:ext cx="2757138" cy="2757138"/>
          </a:xfrm>
          <a:prstGeom prst="arc">
            <a:avLst>
              <a:gd name="adj1" fmla="val 2840027"/>
              <a:gd name="adj2" fmla="val 13002114"/>
            </a:avLst>
          </a:prstGeom>
          <a:noFill/>
          <a:ln w="44450" cap="flat" cmpd="sng" algn="ctr">
            <a:gradFill flip="none" rotWithShape="1">
              <a:gsLst>
                <a:gs pos="51000">
                  <a:schemeClr val="accent1"/>
                </a:gs>
                <a:gs pos="0">
                  <a:schemeClr val="accent1"/>
                </a:gs>
                <a:gs pos="100000">
                  <a:schemeClr val="accent1"/>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楷体"/>
              <a:ea typeface="楷体"/>
              <a:cs typeface="+mn-ea"/>
              <a:sym typeface="+mn-lt"/>
            </a:endParaRPr>
          </a:p>
        </p:txBody>
      </p:sp>
      <p:sp>
        <p:nvSpPr>
          <p:cNvPr id="188" name="弧形 187"/>
          <p:cNvSpPr/>
          <p:nvPr/>
        </p:nvSpPr>
        <p:spPr>
          <a:xfrm>
            <a:off x="1965265" y="1915361"/>
            <a:ext cx="3260037" cy="3260037"/>
          </a:xfrm>
          <a:prstGeom prst="arc">
            <a:avLst>
              <a:gd name="adj1" fmla="val 2030941"/>
              <a:gd name="adj2" fmla="val 13035672"/>
            </a:avLst>
          </a:prstGeom>
          <a:noFill/>
          <a:ln w="127000" cap="flat" cmpd="sng" algn="ctr">
            <a:gradFill flip="none" rotWithShape="1">
              <a:gsLst>
                <a:gs pos="49000">
                  <a:schemeClr val="accent1">
                    <a:alpha val="41000"/>
                  </a:schemeClr>
                </a:gs>
                <a:gs pos="0">
                  <a:schemeClr val="accent1"/>
                </a:gs>
                <a:gs pos="100000">
                  <a:schemeClr val="accent1"/>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楷体"/>
              <a:ea typeface="楷体"/>
              <a:cs typeface="+mn-ea"/>
              <a:sym typeface="+mn-lt"/>
            </a:endParaRPr>
          </a:p>
        </p:txBody>
      </p:sp>
      <p:sp>
        <p:nvSpPr>
          <p:cNvPr id="189" name="弧形 188"/>
          <p:cNvSpPr/>
          <p:nvPr/>
        </p:nvSpPr>
        <p:spPr>
          <a:xfrm rot="10010820">
            <a:off x="2125574" y="2075670"/>
            <a:ext cx="2939420" cy="2939420"/>
          </a:xfrm>
          <a:prstGeom prst="arc">
            <a:avLst>
              <a:gd name="adj1" fmla="val 17687200"/>
              <a:gd name="adj2" fmla="val 20488798"/>
            </a:avLst>
          </a:prstGeom>
          <a:noFill/>
          <a:ln w="82550" cap="flat" cmpd="sng" algn="ctr">
            <a:gradFill flip="none" rotWithShape="1">
              <a:gsLst>
                <a:gs pos="0">
                  <a:schemeClr val="accent1"/>
                </a:gs>
                <a:gs pos="100000">
                  <a:schemeClr val="accent1">
                    <a:alpha val="23000"/>
                  </a:schemeClr>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楷体"/>
              <a:ea typeface="楷体"/>
              <a:cs typeface="+mn-ea"/>
              <a:sym typeface="+mn-lt"/>
            </a:endParaRPr>
          </a:p>
        </p:txBody>
      </p:sp>
      <p:grpSp>
        <p:nvGrpSpPr>
          <p:cNvPr id="175" name="组合 174"/>
          <p:cNvGrpSpPr/>
          <p:nvPr/>
        </p:nvGrpSpPr>
        <p:grpSpPr>
          <a:xfrm>
            <a:off x="5982102" y="2534063"/>
            <a:ext cx="4551614" cy="2366216"/>
            <a:chOff x="5803432" y="2954470"/>
            <a:chExt cx="4551614" cy="2366216"/>
          </a:xfrm>
        </p:grpSpPr>
        <p:sp>
          <p:nvSpPr>
            <p:cNvPr id="176" name="矩形 175"/>
            <p:cNvSpPr/>
            <p:nvPr/>
          </p:nvSpPr>
          <p:spPr>
            <a:xfrm>
              <a:off x="5823299" y="2954470"/>
              <a:ext cx="1859433" cy="458778"/>
            </a:xfrm>
            <a:prstGeom prst="rect">
              <a:avLst/>
            </a:prstGeom>
          </p:spPr>
          <p:txBody>
            <a:bodyPr wrap="square" lIns="68578" tIns="34289" rIns="68578" bIns="34289">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1" u="none" strike="noStrike" kern="0" cap="none" spc="0" normalizeH="0" baseline="0" noProof="0" dirty="0">
                  <a:ln>
                    <a:noFill/>
                  </a:ln>
                  <a:solidFill>
                    <a:srgbClr val="B1050A"/>
                  </a:solidFill>
                  <a:effectLst/>
                  <a:uLnTx/>
                  <a:uFillTx/>
                  <a:latin typeface="楷体"/>
                  <a:ea typeface="楷体"/>
                  <a:cs typeface="+mn-ea"/>
                  <a:sym typeface="+mn-lt"/>
                </a:rPr>
                <a:t>姓名：</a:t>
              </a:r>
              <a:r>
                <a:rPr kumimoji="0" lang="zh-CN" altLang="en-US" sz="1800" b="0" i="1" u="none" strike="noStrike" kern="0" cap="none" spc="0" normalizeH="0" baseline="0" noProof="0" dirty="0">
                  <a:ln>
                    <a:noFill/>
                  </a:ln>
                  <a:solidFill>
                    <a:prstClr val="black"/>
                  </a:solidFill>
                  <a:effectLst/>
                  <a:uLnTx/>
                  <a:uFillTx/>
                  <a:latin typeface="楷体"/>
                  <a:ea typeface="楷体"/>
                  <a:cs typeface="+mn-ea"/>
                  <a:sym typeface="+mn-lt"/>
                </a:rPr>
                <a:t>高习东</a:t>
              </a:r>
              <a:endParaRPr kumimoji="0" lang="zh-CN" altLang="en-US" sz="1600" b="0" i="0" u="none" strike="noStrike" kern="0" cap="none" spc="0" normalizeH="0" baseline="0" noProof="0" dirty="0">
                <a:ln>
                  <a:noFill/>
                </a:ln>
                <a:solidFill>
                  <a:prstClr val="black"/>
                </a:solidFill>
                <a:effectLst/>
                <a:uLnTx/>
                <a:uFillTx/>
                <a:latin typeface="楷体"/>
                <a:ea typeface="楷体"/>
                <a:cs typeface="+mn-ea"/>
                <a:sym typeface="+mn-lt"/>
              </a:endParaRPr>
            </a:p>
          </p:txBody>
        </p:sp>
        <p:sp>
          <p:nvSpPr>
            <p:cNvPr id="177" name="矩形 176"/>
            <p:cNvSpPr/>
            <p:nvPr/>
          </p:nvSpPr>
          <p:spPr>
            <a:xfrm>
              <a:off x="8078439" y="2954470"/>
              <a:ext cx="1859433" cy="458778"/>
            </a:xfrm>
            <a:prstGeom prst="rect">
              <a:avLst/>
            </a:prstGeom>
          </p:spPr>
          <p:txBody>
            <a:bodyPr wrap="square" lIns="68578" tIns="34289" rIns="68578" bIns="34289">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1" u="none" strike="noStrike" kern="0" cap="none" spc="0" normalizeH="0" baseline="0" noProof="0" dirty="0">
                  <a:ln>
                    <a:noFill/>
                  </a:ln>
                  <a:solidFill>
                    <a:srgbClr val="B1050A"/>
                  </a:solidFill>
                  <a:effectLst/>
                  <a:uLnTx/>
                  <a:uFillTx/>
                  <a:latin typeface="楷体"/>
                  <a:ea typeface="楷体"/>
                  <a:cs typeface="+mn-ea"/>
                  <a:sym typeface="+mn-lt"/>
                </a:rPr>
                <a:t>性别：</a:t>
              </a:r>
              <a:r>
                <a:rPr kumimoji="0" lang="zh-CN" altLang="en-US" sz="1800" b="0" i="1" u="none" strike="noStrike" kern="0" cap="none" spc="0" normalizeH="0" baseline="0" noProof="0" dirty="0">
                  <a:ln>
                    <a:noFill/>
                  </a:ln>
                  <a:solidFill>
                    <a:prstClr val="black"/>
                  </a:solidFill>
                  <a:effectLst/>
                  <a:uLnTx/>
                  <a:uFillTx/>
                  <a:latin typeface="楷体"/>
                  <a:ea typeface="楷体"/>
                  <a:cs typeface="+mn-ea"/>
                  <a:sym typeface="+mn-lt"/>
                </a:rPr>
                <a:t>男</a:t>
              </a:r>
              <a:endParaRPr kumimoji="0" lang="zh-CN" altLang="en-US" sz="1600" b="0" i="0" u="none" strike="noStrike" kern="0" cap="none" spc="0" normalizeH="0" baseline="0" noProof="0" dirty="0">
                <a:ln>
                  <a:noFill/>
                </a:ln>
                <a:solidFill>
                  <a:prstClr val="black"/>
                </a:solidFill>
                <a:effectLst/>
                <a:uLnTx/>
                <a:uFillTx/>
                <a:latin typeface="楷体"/>
                <a:ea typeface="楷体"/>
                <a:cs typeface="+mn-ea"/>
                <a:sym typeface="+mn-lt"/>
              </a:endParaRPr>
            </a:p>
          </p:txBody>
        </p:sp>
        <p:sp>
          <p:nvSpPr>
            <p:cNvPr id="178" name="矩形 177"/>
            <p:cNvSpPr/>
            <p:nvPr/>
          </p:nvSpPr>
          <p:spPr>
            <a:xfrm>
              <a:off x="5823298" y="3570941"/>
              <a:ext cx="2366919" cy="458778"/>
            </a:xfrm>
            <a:prstGeom prst="rect">
              <a:avLst/>
            </a:prstGeom>
          </p:spPr>
          <p:txBody>
            <a:bodyPr wrap="square" lIns="68578" tIns="34289" rIns="68578" bIns="34289">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1" u="none" strike="noStrike" kern="0" cap="none" spc="0" normalizeH="0" baseline="0" noProof="0" dirty="0">
                  <a:ln>
                    <a:noFill/>
                  </a:ln>
                  <a:solidFill>
                    <a:srgbClr val="B1050A"/>
                  </a:solidFill>
                  <a:effectLst/>
                  <a:uLnTx/>
                  <a:uFillTx/>
                  <a:latin typeface="楷体"/>
                  <a:ea typeface="楷体"/>
                  <a:cs typeface="+mn-ea"/>
                  <a:sym typeface="+mn-lt"/>
                </a:rPr>
                <a:t>班级：</a:t>
              </a:r>
              <a:r>
                <a:rPr kumimoji="0" lang="en-US" altLang="zh-CN" sz="1800" b="0" i="1" u="none" strike="noStrike" kern="0" cap="none" spc="0" normalizeH="0" baseline="0" noProof="0" dirty="0">
                  <a:ln>
                    <a:noFill/>
                  </a:ln>
                  <a:solidFill>
                    <a:prstClr val="black">
                      <a:lumMod val="75000"/>
                      <a:lumOff val="25000"/>
                    </a:prstClr>
                  </a:solidFill>
                  <a:effectLst/>
                  <a:uLnTx/>
                  <a:uFillTx/>
                  <a:latin typeface="楷体"/>
                  <a:ea typeface="楷体"/>
                  <a:cs typeface="+mn-ea"/>
                  <a:sym typeface="+mn-lt"/>
                </a:rPr>
                <a:t>18</a:t>
              </a:r>
              <a:r>
                <a:rPr kumimoji="0" lang="zh-CN" altLang="en-US" sz="1800" b="0" i="1" u="none" strike="noStrike" kern="0" cap="none" spc="0" normalizeH="0" baseline="0" noProof="0" dirty="0">
                  <a:ln>
                    <a:noFill/>
                  </a:ln>
                  <a:solidFill>
                    <a:prstClr val="black">
                      <a:lumMod val="75000"/>
                      <a:lumOff val="25000"/>
                    </a:prstClr>
                  </a:solidFill>
                  <a:effectLst/>
                  <a:uLnTx/>
                  <a:uFillTx/>
                  <a:latin typeface="楷体"/>
                  <a:ea typeface="楷体"/>
                  <a:cs typeface="+mn-ea"/>
                  <a:sym typeface="+mn-lt"/>
                </a:rPr>
                <a:t>软件工程</a:t>
              </a:r>
              <a:r>
                <a:rPr kumimoji="0" lang="en-US" altLang="zh-CN" sz="1800" b="0" i="1" u="none" strike="noStrike" kern="0" cap="none" spc="0" normalizeH="0" baseline="0" noProof="0" dirty="0">
                  <a:ln>
                    <a:noFill/>
                  </a:ln>
                  <a:solidFill>
                    <a:prstClr val="black">
                      <a:lumMod val="75000"/>
                      <a:lumOff val="25000"/>
                    </a:prstClr>
                  </a:solidFill>
                  <a:effectLst/>
                  <a:uLnTx/>
                  <a:uFillTx/>
                  <a:latin typeface="楷体"/>
                  <a:ea typeface="楷体"/>
                  <a:cs typeface="+mn-ea"/>
                  <a:sym typeface="+mn-lt"/>
                </a:rPr>
                <a:t>1</a:t>
              </a:r>
              <a:endParaRPr kumimoji="0" lang="zh-CN" altLang="en-US" sz="1600" b="0" i="1" u="none" strike="noStrike" kern="0" cap="none" spc="0" normalizeH="0" baseline="0" noProof="0" dirty="0">
                <a:ln>
                  <a:noFill/>
                </a:ln>
                <a:solidFill>
                  <a:prstClr val="black">
                    <a:lumMod val="75000"/>
                    <a:lumOff val="25000"/>
                  </a:prstClr>
                </a:solidFill>
                <a:effectLst/>
                <a:uLnTx/>
                <a:uFillTx/>
                <a:latin typeface="楷体"/>
                <a:ea typeface="楷体"/>
                <a:cs typeface="+mn-ea"/>
                <a:sym typeface="+mn-lt"/>
              </a:endParaRPr>
            </a:p>
          </p:txBody>
        </p:sp>
        <p:sp>
          <p:nvSpPr>
            <p:cNvPr id="179" name="矩形 178"/>
            <p:cNvSpPr/>
            <p:nvPr/>
          </p:nvSpPr>
          <p:spPr>
            <a:xfrm>
              <a:off x="8069306" y="3590591"/>
              <a:ext cx="1859433" cy="458778"/>
            </a:xfrm>
            <a:prstGeom prst="rect">
              <a:avLst/>
            </a:prstGeom>
          </p:spPr>
          <p:txBody>
            <a:bodyPr wrap="square" lIns="68578" tIns="34289" rIns="68578" bIns="34289">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1" u="none" strike="noStrike" kern="0" cap="none" spc="0" normalizeH="0" baseline="0" noProof="0" dirty="0">
                  <a:ln>
                    <a:noFill/>
                  </a:ln>
                  <a:solidFill>
                    <a:srgbClr val="B1050A"/>
                  </a:solidFill>
                  <a:effectLst/>
                  <a:uLnTx/>
                  <a:uFillTx/>
                  <a:latin typeface="楷体"/>
                  <a:ea typeface="楷体"/>
                  <a:cs typeface="+mn-ea"/>
                  <a:sym typeface="+mn-lt"/>
                </a:rPr>
                <a:t>籍贯：</a:t>
              </a:r>
              <a:r>
                <a:rPr kumimoji="0" lang="zh-CN" altLang="en-US" sz="1800" b="0" i="1" u="none" strike="noStrike" kern="0" cap="none" spc="0" normalizeH="0" baseline="0" noProof="0" dirty="0">
                  <a:ln>
                    <a:noFill/>
                  </a:ln>
                  <a:solidFill>
                    <a:prstClr val="black"/>
                  </a:solidFill>
                  <a:effectLst/>
                  <a:uLnTx/>
                  <a:uFillTx/>
                  <a:latin typeface="楷体"/>
                  <a:ea typeface="楷体"/>
                  <a:cs typeface="+mn-ea"/>
                  <a:sym typeface="+mn-lt"/>
                </a:rPr>
                <a:t>安徽</a:t>
              </a:r>
              <a:endParaRPr kumimoji="0" lang="zh-CN" altLang="en-US" sz="1800" b="0" i="0" u="none" strike="noStrike" kern="0" cap="none" spc="0" normalizeH="0" baseline="0" noProof="0" dirty="0">
                <a:ln>
                  <a:noFill/>
                </a:ln>
                <a:solidFill>
                  <a:prstClr val="black"/>
                </a:solidFill>
                <a:effectLst/>
                <a:uLnTx/>
                <a:uFillTx/>
                <a:latin typeface="楷体"/>
                <a:ea typeface="楷体"/>
                <a:cs typeface="+mn-ea"/>
                <a:sym typeface="+mn-lt"/>
              </a:endParaRPr>
            </a:p>
          </p:txBody>
        </p:sp>
        <p:sp>
          <p:nvSpPr>
            <p:cNvPr id="180" name="矩形 179"/>
            <p:cNvSpPr/>
            <p:nvPr/>
          </p:nvSpPr>
          <p:spPr>
            <a:xfrm>
              <a:off x="5823299" y="4187412"/>
              <a:ext cx="4098194" cy="458778"/>
            </a:xfrm>
            <a:prstGeom prst="rect">
              <a:avLst/>
            </a:prstGeom>
          </p:spPr>
          <p:txBody>
            <a:bodyPr wrap="square" lIns="68578" tIns="34289" rIns="68578" bIns="34289">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1" u="none" strike="noStrike" kern="0" cap="none" spc="0" normalizeH="0" baseline="0" noProof="0" dirty="0">
                  <a:ln>
                    <a:noFill/>
                  </a:ln>
                  <a:solidFill>
                    <a:srgbClr val="C00000"/>
                  </a:solidFill>
                  <a:effectLst/>
                  <a:uLnTx/>
                  <a:uFillTx/>
                  <a:latin typeface="楷体"/>
                  <a:ea typeface="楷体"/>
                  <a:cs typeface="+mn-ea"/>
                  <a:sym typeface="+mn-lt"/>
                </a:rPr>
                <a:t>联系电话</a:t>
              </a:r>
              <a:r>
                <a:rPr kumimoji="0" lang="zh-CN" altLang="en-US" sz="1600" b="0" i="0" u="none" strike="noStrike" kern="0" cap="none" spc="0" normalizeH="0" baseline="0" noProof="0" dirty="0">
                  <a:ln>
                    <a:noFill/>
                  </a:ln>
                  <a:solidFill>
                    <a:prstClr val="black">
                      <a:lumMod val="75000"/>
                      <a:lumOff val="25000"/>
                    </a:prstClr>
                  </a:solidFill>
                  <a:effectLst/>
                  <a:uLnTx/>
                  <a:uFillTx/>
                  <a:latin typeface="楷体"/>
                  <a:ea typeface="楷体"/>
                  <a:cs typeface="+mn-ea"/>
                  <a:sym typeface="+mn-lt"/>
                </a:rPr>
                <a:t>：</a:t>
              </a:r>
              <a:r>
                <a:rPr kumimoji="0" lang="en-US" altLang="zh-CN" sz="1800" b="0" i="1" u="none" strike="noStrike" kern="0" cap="none" spc="0" normalizeH="0" baseline="0" noProof="0" dirty="0">
                  <a:ln>
                    <a:noFill/>
                  </a:ln>
                  <a:solidFill>
                    <a:prstClr val="black">
                      <a:lumMod val="75000"/>
                      <a:lumOff val="25000"/>
                    </a:prstClr>
                  </a:solidFill>
                  <a:effectLst/>
                  <a:uLnTx/>
                  <a:uFillTx/>
                  <a:latin typeface="楷体"/>
                  <a:ea typeface="楷体"/>
                  <a:cs typeface="+mn-ea"/>
                  <a:sym typeface="+mn-lt"/>
                </a:rPr>
                <a:t>18712311871</a:t>
              </a:r>
              <a:endParaRPr kumimoji="0" lang="en-US" altLang="zh-CN" sz="1600" b="0" i="1" u="none" strike="noStrike" kern="0" cap="none" spc="0" normalizeH="0" baseline="0" noProof="0" dirty="0">
                <a:ln>
                  <a:noFill/>
                </a:ln>
                <a:solidFill>
                  <a:prstClr val="black">
                    <a:lumMod val="75000"/>
                    <a:lumOff val="25000"/>
                  </a:prstClr>
                </a:solidFill>
                <a:effectLst/>
                <a:uLnTx/>
                <a:uFillTx/>
                <a:latin typeface="楷体"/>
                <a:ea typeface="楷体"/>
                <a:cs typeface="+mn-ea"/>
                <a:sym typeface="+mn-lt"/>
              </a:endParaRPr>
            </a:p>
          </p:txBody>
        </p:sp>
        <p:sp>
          <p:nvSpPr>
            <p:cNvPr id="181" name="矩形 180"/>
            <p:cNvSpPr/>
            <p:nvPr/>
          </p:nvSpPr>
          <p:spPr>
            <a:xfrm>
              <a:off x="5823299" y="4803883"/>
              <a:ext cx="4531747" cy="380871"/>
            </a:xfrm>
            <a:prstGeom prst="rect">
              <a:avLst/>
            </a:prstGeom>
          </p:spPr>
          <p:txBody>
            <a:bodyPr wrap="square" lIns="68578" tIns="34289" rIns="68578" bIns="34289">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black">
                    <a:lumMod val="75000"/>
                    <a:lumOff val="25000"/>
                  </a:prstClr>
                </a:solidFill>
                <a:effectLst/>
                <a:uLnTx/>
                <a:uFillTx/>
                <a:latin typeface="楷体"/>
                <a:ea typeface="楷体"/>
                <a:cs typeface="+mn-ea"/>
                <a:sym typeface="+mn-lt"/>
              </a:endParaRPr>
            </a:p>
          </p:txBody>
        </p:sp>
        <p:sp>
          <p:nvSpPr>
            <p:cNvPr id="182" name="矩形 181"/>
            <p:cNvSpPr/>
            <p:nvPr/>
          </p:nvSpPr>
          <p:spPr>
            <a:xfrm>
              <a:off x="5803432" y="4857228"/>
              <a:ext cx="4531747" cy="463458"/>
            </a:xfrm>
            <a:prstGeom prst="rect">
              <a:avLst/>
            </a:prstGeom>
          </p:spPr>
          <p:txBody>
            <a:bodyPr wrap="square" lIns="68578" tIns="34289" rIns="68578" bIns="34289">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1" u="none" strike="noStrike" kern="0" cap="none" spc="0" normalizeH="0" baseline="0" noProof="0" dirty="0">
                  <a:ln>
                    <a:noFill/>
                  </a:ln>
                  <a:solidFill>
                    <a:srgbClr val="B1050A"/>
                  </a:solidFill>
                  <a:effectLst/>
                  <a:uLnTx/>
                  <a:uFillTx/>
                  <a:latin typeface="楷体"/>
                  <a:ea typeface="楷体"/>
                  <a:cs typeface="+mn-ea"/>
                  <a:sym typeface="+mn-lt"/>
                </a:rPr>
                <a:t>人生格言：</a:t>
              </a:r>
              <a:r>
                <a:rPr kumimoji="0" lang="zh-CN" altLang="en-US" sz="1800" b="1" i="1"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前途是光明的，道路是曲折的</a:t>
              </a:r>
              <a:r>
                <a:rPr kumimoji="0" lang="zh-CN" altLang="en-US" sz="1800" b="1" i="1" u="none" strike="noStrike" kern="0" cap="none" spc="0" normalizeH="0" baseline="0" noProof="0" dirty="0">
                  <a:ln>
                    <a:noFill/>
                  </a:ln>
                  <a:solidFill>
                    <a:prstClr val="black"/>
                  </a:solidFill>
                  <a:effectLst/>
                  <a:uLnTx/>
                  <a:uFillTx/>
                  <a:latin typeface="楷体"/>
                  <a:ea typeface="楷体"/>
                  <a:cs typeface="+mn-ea"/>
                  <a:sym typeface="+mn-lt"/>
                </a:rPr>
                <a:t>。</a:t>
              </a:r>
              <a:endParaRPr kumimoji="0" lang="en-US" altLang="zh-CN" sz="1600" b="1" i="1" u="none" strike="noStrike" kern="0" cap="none" spc="0" normalizeH="0" baseline="0" noProof="0" dirty="0">
                <a:ln>
                  <a:noFill/>
                </a:ln>
                <a:solidFill>
                  <a:prstClr val="black"/>
                </a:solidFill>
                <a:effectLst/>
                <a:uLnTx/>
                <a:uFillTx/>
                <a:latin typeface="楷体"/>
                <a:ea typeface="楷体"/>
                <a:cs typeface="+mn-ea"/>
                <a:sym typeface="+mn-lt"/>
              </a:endParaRPr>
            </a:p>
          </p:txBody>
        </p:sp>
      </p:grpSp>
      <p:pic>
        <p:nvPicPr>
          <p:cNvPr id="34" name="图片 33">
            <a:extLst>
              <a:ext uri="{FF2B5EF4-FFF2-40B4-BE49-F238E27FC236}">
                <a16:creationId xmlns:a16="http://schemas.microsoft.com/office/drawing/2014/main" id="{60A3CEBE-D807-4FFF-887E-F0C300048AF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10417" y="2342371"/>
            <a:ext cx="2406015" cy="2406015"/>
          </a:xfrm>
          <a:prstGeom prst="ellipse">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43753" y="165336"/>
            <a:ext cx="3382957" cy="654041"/>
            <a:chOff x="1945584" y="2314644"/>
            <a:chExt cx="3382957" cy="654041"/>
          </a:xfrm>
        </p:grpSpPr>
        <p:sp>
          <p:nvSpPr>
            <p:cNvPr id="11" name="文本框 10"/>
            <p:cNvSpPr txBox="1"/>
            <p:nvPr/>
          </p:nvSpPr>
          <p:spPr>
            <a:xfrm>
              <a:off x="2000627" y="2314644"/>
              <a:ext cx="88192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dirty="0">
                <a:ln>
                  <a:noFill/>
                </a:ln>
                <a:solidFill>
                  <a:srgbClr val="B1050A"/>
                </a:solidFill>
                <a:effectLst>
                  <a:outerShdw blurRad="38100" dist="38100" dir="2700000" algn="tl">
                    <a:srgbClr val="000000">
                      <a:alpha val="43137"/>
                    </a:srgbClr>
                  </a:outerShdw>
                </a:effectLst>
                <a:uLnTx/>
                <a:uFillTx/>
                <a:latin typeface="楷体"/>
                <a:ea typeface="楷体"/>
                <a:cs typeface="+mn-ea"/>
                <a:sym typeface="+mn-lt"/>
              </a:endParaRPr>
            </a:p>
          </p:txBody>
        </p:sp>
        <p:sp>
          <p:nvSpPr>
            <p:cNvPr id="9" name="矩形 8"/>
            <p:cNvSpPr/>
            <p:nvPr/>
          </p:nvSpPr>
          <p:spPr>
            <a:xfrm>
              <a:off x="1945584" y="2414687"/>
              <a:ext cx="3382957"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00" cap="none" spc="0" normalizeH="0" baseline="0" noProof="0" dirty="0">
                  <a:ln>
                    <a:noFill/>
                  </a:ln>
                  <a:solidFill>
                    <a:srgbClr val="B1050A"/>
                  </a:solidFill>
                  <a:effectLst/>
                  <a:uLnTx/>
                  <a:uFillTx/>
                  <a:latin typeface="华文行楷" panose="02010800040101010101" pitchFamily="2" charset="-122"/>
                  <a:ea typeface="华文行楷" panose="02010800040101010101" pitchFamily="2" charset="-122"/>
                  <a:cs typeface="+mn-ea"/>
                  <a:sym typeface="+mn-lt"/>
                </a:rPr>
                <a:t>自我情况</a:t>
              </a:r>
            </a:p>
          </p:txBody>
        </p:sp>
      </p:grpSp>
      <p:sp>
        <p:nvSpPr>
          <p:cNvPr id="12" name="矩形 11"/>
          <p:cNvSpPr/>
          <p:nvPr/>
        </p:nvSpPr>
        <p:spPr>
          <a:xfrm>
            <a:off x="609292" y="1296681"/>
            <a:ext cx="3176790" cy="486926"/>
          </a:xfrm>
          <a:prstGeom prst="rect">
            <a:avLst/>
          </a:prstGeom>
        </p:spPr>
        <p:txBody>
          <a:bodyPr wrap="square" lIns="68578" tIns="34289" rIns="68578" bIns="34289">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B1050A"/>
                </a:solidFill>
                <a:effectLst/>
                <a:uLnTx/>
                <a:uFillTx/>
                <a:latin typeface="华文新魏" panose="02010800040101010101" pitchFamily="2" charset="-122"/>
                <a:ea typeface="华文新魏" panose="02010800040101010101" pitchFamily="2" charset="-122"/>
                <a:cs typeface="+mn-ea"/>
                <a:sym typeface="+mn-lt"/>
              </a:rPr>
              <a:t>平日表现</a:t>
            </a:r>
            <a:endParaRPr kumimoji="0" lang="zh-CN" altLang="en-US" sz="1600" b="1" i="0" u="none" strike="noStrike" kern="0" cap="none" spc="0" normalizeH="0" baseline="0" noProof="0" dirty="0">
              <a:ln>
                <a:noFill/>
              </a:ln>
              <a:solidFill>
                <a:prstClr val="black">
                  <a:lumMod val="75000"/>
                  <a:lumOff val="25000"/>
                </a:prstClr>
              </a:solidFill>
              <a:effectLst/>
              <a:uLnTx/>
              <a:uFillTx/>
              <a:latin typeface="华文新魏" panose="02010800040101010101" pitchFamily="2" charset="-122"/>
              <a:ea typeface="华文新魏" panose="02010800040101010101" pitchFamily="2" charset="-122"/>
              <a:cs typeface="+mn-ea"/>
              <a:sym typeface="+mn-lt"/>
            </a:endParaRPr>
          </a:p>
        </p:txBody>
      </p:sp>
      <p:grpSp>
        <p:nvGrpSpPr>
          <p:cNvPr id="13" name="组合 12"/>
          <p:cNvGrpSpPr/>
          <p:nvPr/>
        </p:nvGrpSpPr>
        <p:grpSpPr>
          <a:xfrm>
            <a:off x="1102255" y="1783607"/>
            <a:ext cx="9786616" cy="4101586"/>
            <a:chOff x="1335329" y="1566517"/>
            <a:chExt cx="9786616" cy="4101586"/>
          </a:xfrm>
        </p:grpSpPr>
        <p:grpSp>
          <p:nvGrpSpPr>
            <p:cNvPr id="14" name="组合 13"/>
            <p:cNvGrpSpPr/>
            <p:nvPr/>
          </p:nvGrpSpPr>
          <p:grpSpPr>
            <a:xfrm>
              <a:off x="4682033" y="3312587"/>
              <a:ext cx="2853083" cy="663147"/>
              <a:chOff x="1195616" y="3675258"/>
              <a:chExt cx="1900847" cy="441817"/>
            </a:xfrm>
          </p:grpSpPr>
          <p:sp>
            <p:nvSpPr>
              <p:cNvPr id="36" name="椭圆 35"/>
              <p:cNvSpPr/>
              <p:nvPr/>
            </p:nvSpPr>
            <p:spPr>
              <a:xfrm>
                <a:off x="1195616" y="3675258"/>
                <a:ext cx="1900847" cy="441817"/>
              </a:xfrm>
              <a:prstGeom prst="ellipse">
                <a:avLst/>
              </a:prstGeom>
              <a:gradFill>
                <a:gsLst>
                  <a:gs pos="13000">
                    <a:schemeClr val="accent1">
                      <a:alpha val="0"/>
                    </a:schemeClr>
                  </a:gs>
                  <a:gs pos="100000">
                    <a:schemeClr val="accent1">
                      <a:alpha val="22000"/>
                    </a:schemeClr>
                  </a:gs>
                </a:gsLst>
                <a:lin ang="5400000" scaled="1"/>
              </a:gradFill>
              <a:ln>
                <a:gradFill>
                  <a:gsLst>
                    <a:gs pos="38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楷体"/>
                  <a:ea typeface="楷体"/>
                  <a:cs typeface="+mn-ea"/>
                  <a:sym typeface="+mn-lt"/>
                </a:endParaRPr>
              </a:p>
            </p:txBody>
          </p:sp>
          <p:sp>
            <p:nvSpPr>
              <p:cNvPr id="37" name="椭圆 36"/>
              <p:cNvSpPr/>
              <p:nvPr/>
            </p:nvSpPr>
            <p:spPr>
              <a:xfrm>
                <a:off x="1457383" y="3777342"/>
                <a:ext cx="1377313" cy="237648"/>
              </a:xfrm>
              <a:prstGeom prst="ellipse">
                <a:avLst/>
              </a:prstGeom>
              <a:gradFill>
                <a:gsLst>
                  <a:gs pos="13000">
                    <a:schemeClr val="accent1">
                      <a:alpha val="0"/>
                    </a:schemeClr>
                  </a:gs>
                  <a:gs pos="100000">
                    <a:schemeClr val="accent1">
                      <a:alpha val="22000"/>
                    </a:schemeClr>
                  </a:gs>
                </a:gsLst>
                <a:lin ang="5400000" scaled="1"/>
              </a:gradFill>
              <a:ln>
                <a:gradFill>
                  <a:gsLst>
                    <a:gs pos="13000">
                      <a:schemeClr val="accent1">
                        <a:alpha val="0"/>
                      </a:schemeClr>
                    </a:gs>
                    <a:gs pos="100000">
                      <a:schemeClr val="accent1">
                        <a:alpha val="22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楷体"/>
                  <a:ea typeface="楷体"/>
                  <a:cs typeface="+mn-ea"/>
                  <a:sym typeface="+mn-lt"/>
                </a:endParaRPr>
              </a:p>
            </p:txBody>
          </p:sp>
        </p:grpSp>
        <p:sp>
          <p:nvSpPr>
            <p:cNvPr id="15" name="箭头: 右 14"/>
            <p:cNvSpPr/>
            <p:nvPr/>
          </p:nvSpPr>
          <p:spPr>
            <a:xfrm>
              <a:off x="3983577" y="3516645"/>
              <a:ext cx="441061" cy="25503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楷体"/>
                <a:ea typeface="楷体"/>
                <a:cs typeface="+mn-ea"/>
                <a:sym typeface="+mn-lt"/>
              </a:endParaRPr>
            </a:p>
          </p:txBody>
        </p:sp>
        <p:sp>
          <p:nvSpPr>
            <p:cNvPr id="16" name="箭头: 右 15"/>
            <p:cNvSpPr/>
            <p:nvPr/>
          </p:nvSpPr>
          <p:spPr>
            <a:xfrm flipH="1">
              <a:off x="7887074" y="3516645"/>
              <a:ext cx="441061" cy="25503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楷体"/>
                <a:ea typeface="楷体"/>
                <a:cs typeface="+mn-ea"/>
                <a:sym typeface="+mn-lt"/>
              </a:endParaRPr>
            </a:p>
          </p:txBody>
        </p:sp>
        <p:sp>
          <p:nvSpPr>
            <p:cNvPr id="17" name="箭头: 右 16"/>
            <p:cNvSpPr/>
            <p:nvPr/>
          </p:nvSpPr>
          <p:spPr>
            <a:xfrm rot="5400000">
              <a:off x="5888044" y="2595787"/>
              <a:ext cx="441061" cy="25503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楷体"/>
                <a:ea typeface="楷体"/>
                <a:cs typeface="+mn-ea"/>
                <a:sym typeface="+mn-lt"/>
              </a:endParaRPr>
            </a:p>
          </p:txBody>
        </p:sp>
        <p:sp>
          <p:nvSpPr>
            <p:cNvPr id="18" name="箭头: 右 17"/>
            <p:cNvSpPr/>
            <p:nvPr/>
          </p:nvSpPr>
          <p:spPr>
            <a:xfrm rot="16200000">
              <a:off x="5888044" y="4311916"/>
              <a:ext cx="441061" cy="25503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楷体"/>
                <a:ea typeface="楷体"/>
                <a:cs typeface="+mn-ea"/>
                <a:sym typeface="+mn-lt"/>
              </a:endParaRPr>
            </a:p>
          </p:txBody>
        </p:sp>
        <p:grpSp>
          <p:nvGrpSpPr>
            <p:cNvPr id="19" name="组合 18"/>
            <p:cNvGrpSpPr/>
            <p:nvPr/>
          </p:nvGrpSpPr>
          <p:grpSpPr>
            <a:xfrm>
              <a:off x="4961418" y="1566517"/>
              <a:ext cx="2294312" cy="525369"/>
              <a:chOff x="4961418" y="1543368"/>
              <a:chExt cx="2294312" cy="525369"/>
            </a:xfrm>
          </p:grpSpPr>
          <p:sp>
            <p:nvSpPr>
              <p:cNvPr id="34" name="矩形: 圆角 33"/>
              <p:cNvSpPr/>
              <p:nvPr/>
            </p:nvSpPr>
            <p:spPr>
              <a:xfrm>
                <a:off x="4961418" y="1543368"/>
                <a:ext cx="2294312" cy="52536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楷体"/>
                  <a:ea typeface="楷体"/>
                  <a:cs typeface="+mn-ea"/>
                  <a:sym typeface="+mn-lt"/>
                </a:endParaRPr>
              </a:p>
            </p:txBody>
          </p:sp>
          <p:sp>
            <p:nvSpPr>
              <p:cNvPr id="35" name="矩形 34"/>
              <p:cNvSpPr/>
              <p:nvPr/>
            </p:nvSpPr>
            <p:spPr>
              <a:xfrm>
                <a:off x="5302655" y="1581856"/>
                <a:ext cx="1611839" cy="424155"/>
              </a:xfrm>
              <a:prstGeom prst="rect">
                <a:avLst/>
              </a:prstGeom>
            </p:spPr>
            <p:txBody>
              <a:bodyPr wrap="square">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prstClr val="white"/>
                    </a:solidFill>
                    <a:effectLst/>
                    <a:uLnTx/>
                    <a:uFillTx/>
                    <a:latin typeface="楷体"/>
                    <a:ea typeface="楷体"/>
                    <a:cs typeface="+mn-ea"/>
                    <a:sym typeface="+mn-lt"/>
                  </a:rPr>
                  <a:t>第一项</a:t>
                </a:r>
              </a:p>
            </p:txBody>
          </p:sp>
        </p:grpSp>
        <p:grpSp>
          <p:nvGrpSpPr>
            <p:cNvPr id="20" name="组合 19"/>
            <p:cNvGrpSpPr/>
            <p:nvPr/>
          </p:nvGrpSpPr>
          <p:grpSpPr>
            <a:xfrm>
              <a:off x="1431870" y="3381476"/>
              <a:ext cx="2294312" cy="525369"/>
              <a:chOff x="1431870" y="3312026"/>
              <a:chExt cx="2294312" cy="525369"/>
            </a:xfrm>
          </p:grpSpPr>
          <p:sp>
            <p:nvSpPr>
              <p:cNvPr id="32" name="矩形: 圆角 31"/>
              <p:cNvSpPr/>
              <p:nvPr/>
            </p:nvSpPr>
            <p:spPr>
              <a:xfrm>
                <a:off x="1431870" y="3312026"/>
                <a:ext cx="2294312" cy="52536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楷体"/>
                  <a:ea typeface="楷体"/>
                  <a:cs typeface="+mn-ea"/>
                  <a:sym typeface="+mn-lt"/>
                </a:endParaRPr>
              </a:p>
            </p:txBody>
          </p:sp>
          <p:sp>
            <p:nvSpPr>
              <p:cNvPr id="33" name="矩形 32"/>
              <p:cNvSpPr/>
              <p:nvPr/>
            </p:nvSpPr>
            <p:spPr>
              <a:xfrm>
                <a:off x="1773107" y="3350514"/>
                <a:ext cx="1611839" cy="424155"/>
              </a:xfrm>
              <a:prstGeom prst="rect">
                <a:avLst/>
              </a:prstGeom>
            </p:spPr>
            <p:txBody>
              <a:bodyPr wrap="square">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prstClr val="white"/>
                    </a:solidFill>
                    <a:effectLst/>
                    <a:uLnTx/>
                    <a:uFillTx/>
                    <a:latin typeface="楷体"/>
                    <a:ea typeface="楷体"/>
                    <a:cs typeface="+mn-ea"/>
                    <a:sym typeface="+mn-lt"/>
                  </a:rPr>
                  <a:t>第四项</a:t>
                </a:r>
              </a:p>
            </p:txBody>
          </p:sp>
        </p:grpSp>
        <p:grpSp>
          <p:nvGrpSpPr>
            <p:cNvPr id="21" name="组合 20"/>
            <p:cNvGrpSpPr/>
            <p:nvPr/>
          </p:nvGrpSpPr>
          <p:grpSpPr>
            <a:xfrm>
              <a:off x="4961418" y="5142734"/>
              <a:ext cx="2294312" cy="525369"/>
              <a:chOff x="4961418" y="5223756"/>
              <a:chExt cx="2294312" cy="525369"/>
            </a:xfrm>
          </p:grpSpPr>
          <p:sp>
            <p:nvSpPr>
              <p:cNvPr id="30" name="矩形: 圆角 29"/>
              <p:cNvSpPr/>
              <p:nvPr/>
            </p:nvSpPr>
            <p:spPr>
              <a:xfrm>
                <a:off x="4961418" y="5223756"/>
                <a:ext cx="2294312" cy="52536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楷体"/>
                  <a:ea typeface="楷体"/>
                  <a:cs typeface="+mn-ea"/>
                  <a:sym typeface="+mn-lt"/>
                </a:endParaRPr>
              </a:p>
            </p:txBody>
          </p:sp>
          <p:sp>
            <p:nvSpPr>
              <p:cNvPr id="31" name="矩形 30"/>
              <p:cNvSpPr/>
              <p:nvPr/>
            </p:nvSpPr>
            <p:spPr>
              <a:xfrm>
                <a:off x="5302655" y="5262244"/>
                <a:ext cx="1611839" cy="424155"/>
              </a:xfrm>
              <a:prstGeom prst="rect">
                <a:avLst/>
              </a:prstGeom>
            </p:spPr>
            <p:txBody>
              <a:bodyPr wrap="square">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prstClr val="white"/>
                    </a:solidFill>
                    <a:effectLst/>
                    <a:uLnTx/>
                    <a:uFillTx/>
                    <a:latin typeface="楷体"/>
                    <a:ea typeface="楷体"/>
                    <a:cs typeface="+mn-ea"/>
                    <a:sym typeface="+mn-lt"/>
                  </a:rPr>
                  <a:t>第三项</a:t>
                </a:r>
              </a:p>
            </p:txBody>
          </p:sp>
        </p:grpSp>
        <p:grpSp>
          <p:nvGrpSpPr>
            <p:cNvPr id="22" name="组合 21"/>
            <p:cNvGrpSpPr/>
            <p:nvPr/>
          </p:nvGrpSpPr>
          <p:grpSpPr>
            <a:xfrm>
              <a:off x="8563802" y="3385155"/>
              <a:ext cx="2294312" cy="525369"/>
              <a:chOff x="8899470" y="3315705"/>
              <a:chExt cx="2294312" cy="525369"/>
            </a:xfrm>
          </p:grpSpPr>
          <p:sp>
            <p:nvSpPr>
              <p:cNvPr id="28" name="矩形: 圆角 27"/>
              <p:cNvSpPr/>
              <p:nvPr/>
            </p:nvSpPr>
            <p:spPr>
              <a:xfrm>
                <a:off x="8899470" y="3315705"/>
                <a:ext cx="2294312" cy="52536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楷体"/>
                  <a:ea typeface="楷体"/>
                  <a:cs typeface="+mn-ea"/>
                  <a:sym typeface="+mn-lt"/>
                </a:endParaRPr>
              </a:p>
            </p:txBody>
          </p:sp>
          <p:sp>
            <p:nvSpPr>
              <p:cNvPr id="29" name="矩形 28"/>
              <p:cNvSpPr/>
              <p:nvPr/>
            </p:nvSpPr>
            <p:spPr>
              <a:xfrm>
                <a:off x="9240707" y="3354193"/>
                <a:ext cx="1611839" cy="424155"/>
              </a:xfrm>
              <a:prstGeom prst="rect">
                <a:avLst/>
              </a:prstGeom>
            </p:spPr>
            <p:txBody>
              <a:bodyPr wrap="square">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prstClr val="white"/>
                    </a:solidFill>
                    <a:effectLst/>
                    <a:uLnTx/>
                    <a:uFillTx/>
                    <a:latin typeface="楷体"/>
                    <a:ea typeface="楷体"/>
                    <a:cs typeface="+mn-ea"/>
                    <a:sym typeface="+mn-lt"/>
                  </a:rPr>
                  <a:t>第二项</a:t>
                </a:r>
              </a:p>
            </p:txBody>
          </p:sp>
        </p:grpSp>
        <p:sp>
          <p:nvSpPr>
            <p:cNvPr id="23" name="Freeform 889"/>
            <p:cNvSpPr>
              <a:spLocks noEditPoints="1"/>
            </p:cNvSpPr>
            <p:nvPr/>
          </p:nvSpPr>
          <p:spPr bwMode="auto">
            <a:xfrm>
              <a:off x="5803287" y="3141112"/>
              <a:ext cx="621301" cy="646389"/>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chemeClr val="accent1"/>
            </a:solidFill>
            <a:ln>
              <a:noFill/>
            </a:ln>
          </p:spPr>
          <p:txBody>
            <a:bodyPr vert="horz" wrap="square" lIns="121920" tIns="60960" rIns="121920" bIns="6096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楷体"/>
                <a:ea typeface="楷体"/>
                <a:cs typeface="+mn-ea"/>
                <a:sym typeface="+mn-lt"/>
              </a:endParaRPr>
            </a:p>
          </p:txBody>
        </p:sp>
        <p:sp>
          <p:nvSpPr>
            <p:cNvPr id="24" name="矩形 23"/>
            <p:cNvSpPr/>
            <p:nvPr/>
          </p:nvSpPr>
          <p:spPr>
            <a:xfrm>
              <a:off x="1335329" y="3919555"/>
              <a:ext cx="2648248" cy="773289"/>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
                  <a:srgbClr val="B1050A"/>
                </a:buClr>
                <a:buSzTx/>
                <a:buFont typeface="Arial" panose="020B0604020202020204" pitchFamily="34" charset="0"/>
                <a:buChar char="•"/>
                <a:tabLst/>
                <a:defRPr/>
              </a:pPr>
              <a:r>
                <a:rPr kumimoji="0" lang="zh-CN" altLang="en-US" sz="1550" b="0" i="0" u="none" strike="noStrike" kern="1200" cap="none" spc="0" normalizeH="0" baseline="0" noProof="0" dirty="0">
                  <a:ln>
                    <a:noFill/>
                  </a:ln>
                  <a:solidFill>
                    <a:prstClr val="black">
                      <a:lumMod val="75000"/>
                      <a:lumOff val="25000"/>
                    </a:prstClr>
                  </a:solidFill>
                  <a:effectLst/>
                  <a:uLnTx/>
                  <a:uFillTx/>
                  <a:latin typeface="楷体"/>
                  <a:ea typeface="楷体"/>
                  <a:cs typeface="+mn-ea"/>
                  <a:sym typeface="+mn-lt"/>
                </a:rPr>
                <a:t>积极投身参加开源，目前参与</a:t>
              </a:r>
              <a:r>
                <a:rPr lang="en-US" altLang="zh-CN" sz="1550" dirty="0">
                  <a:solidFill>
                    <a:prstClr val="black">
                      <a:lumMod val="75000"/>
                      <a:lumOff val="25000"/>
                    </a:prstClr>
                  </a:solidFill>
                  <a:latin typeface="楷体"/>
                  <a:ea typeface="楷体"/>
                  <a:cs typeface="+mn-ea"/>
                  <a:sym typeface="+mn-lt"/>
                </a:rPr>
                <a:t>OS-EDU/KO-CSP</a:t>
              </a:r>
              <a:endParaRPr kumimoji="0" lang="zh-CN" altLang="en-US" sz="1550" b="0" i="0" u="none" strike="noStrike" kern="1200" cap="none" spc="0" normalizeH="0" baseline="0" noProof="0" dirty="0">
                <a:ln>
                  <a:noFill/>
                </a:ln>
                <a:solidFill>
                  <a:prstClr val="black">
                    <a:lumMod val="75000"/>
                    <a:lumOff val="25000"/>
                  </a:prstClr>
                </a:solidFill>
                <a:effectLst/>
                <a:uLnTx/>
                <a:uFillTx/>
                <a:latin typeface="楷体"/>
                <a:ea typeface="楷体"/>
                <a:cs typeface="+mn-ea"/>
                <a:sym typeface="+mn-lt"/>
              </a:endParaRPr>
            </a:p>
          </p:txBody>
        </p:sp>
        <p:sp>
          <p:nvSpPr>
            <p:cNvPr id="25" name="矩形 24"/>
            <p:cNvSpPr/>
            <p:nvPr/>
          </p:nvSpPr>
          <p:spPr>
            <a:xfrm>
              <a:off x="8563802" y="3943582"/>
              <a:ext cx="2558143" cy="403957"/>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
                  <a:srgbClr val="B1050A"/>
                </a:buClr>
                <a:buSzTx/>
                <a:buFont typeface="Arial" panose="020B0604020202020204" pitchFamily="34" charset="0"/>
                <a:buChar char="•"/>
                <a:tabLst/>
                <a:defRPr/>
              </a:pPr>
              <a:r>
                <a:rPr kumimoji="0" lang="zh-CN" altLang="en-US" sz="1550" b="0" i="0" u="none" strike="noStrike" kern="1200" cap="none" spc="0" normalizeH="0" baseline="0" noProof="0" dirty="0">
                  <a:ln>
                    <a:noFill/>
                  </a:ln>
                  <a:solidFill>
                    <a:prstClr val="black">
                      <a:lumMod val="75000"/>
                      <a:lumOff val="25000"/>
                    </a:prstClr>
                  </a:solidFill>
                  <a:effectLst/>
                  <a:uLnTx/>
                  <a:uFillTx/>
                  <a:latin typeface="楷体"/>
                  <a:ea typeface="楷体"/>
                  <a:cs typeface="+mn-ea"/>
                  <a:sym typeface="+mn-lt"/>
                </a:rPr>
                <a:t>通过计算机等级考试</a:t>
              </a:r>
            </a:p>
          </p:txBody>
        </p:sp>
        <p:sp>
          <p:nvSpPr>
            <p:cNvPr id="26" name="矩形 25"/>
            <p:cNvSpPr/>
            <p:nvPr/>
          </p:nvSpPr>
          <p:spPr>
            <a:xfrm>
              <a:off x="4699655" y="4706023"/>
              <a:ext cx="3258837" cy="39421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
                  <a:srgbClr val="B1050A"/>
                </a:buClr>
                <a:buSzTx/>
                <a:buFont typeface="Arial" panose="020B0604020202020204" pitchFamily="34" charset="0"/>
                <a:buChar char="•"/>
                <a:tabLst/>
                <a:defRPr/>
              </a:pPr>
              <a:r>
                <a:rPr kumimoji="0" lang="zh-CN" altLang="en-US" sz="1550" b="0" i="0" u="none" strike="noStrike" kern="1200" cap="none" spc="0" normalizeH="0" baseline="0" noProof="0" dirty="0">
                  <a:ln>
                    <a:noFill/>
                  </a:ln>
                  <a:solidFill>
                    <a:prstClr val="black">
                      <a:lumMod val="75000"/>
                      <a:lumOff val="25000"/>
                    </a:prstClr>
                  </a:solidFill>
                  <a:effectLst/>
                  <a:uLnTx/>
                  <a:uFillTx/>
                  <a:latin typeface="楷体"/>
                  <a:ea typeface="楷体"/>
                  <a:cs typeface="+mn-ea"/>
                  <a:sym typeface="+mn-lt"/>
                </a:rPr>
                <a:t>第六届“互</a:t>
              </a:r>
              <a:r>
                <a:rPr kumimoji="0" lang="en-US" altLang="zh-CN" sz="1550" b="0" i="0" u="none" strike="noStrike" kern="1200" cap="none" spc="0" normalizeH="0" baseline="0" noProof="0" dirty="0">
                  <a:ln>
                    <a:noFill/>
                  </a:ln>
                  <a:solidFill>
                    <a:prstClr val="black">
                      <a:lumMod val="75000"/>
                      <a:lumOff val="25000"/>
                    </a:prstClr>
                  </a:solidFill>
                  <a:effectLst/>
                  <a:uLnTx/>
                  <a:uFillTx/>
                  <a:latin typeface="楷体"/>
                  <a:ea typeface="楷体"/>
                  <a:cs typeface="+mn-ea"/>
                  <a:sym typeface="+mn-lt"/>
                </a:rPr>
                <a:t>+</a:t>
              </a:r>
              <a:r>
                <a:rPr kumimoji="0" lang="zh-CN" altLang="en-US" sz="1550" b="0" i="0" u="none" strike="noStrike" kern="1200" cap="none" spc="0" normalizeH="0" baseline="0" noProof="0" dirty="0">
                  <a:ln>
                    <a:noFill/>
                  </a:ln>
                  <a:solidFill>
                    <a:prstClr val="black">
                      <a:lumMod val="75000"/>
                      <a:lumOff val="25000"/>
                    </a:prstClr>
                  </a:solidFill>
                  <a:effectLst/>
                  <a:uLnTx/>
                  <a:uFillTx/>
                  <a:latin typeface="楷体"/>
                  <a:ea typeface="楷体"/>
                  <a:cs typeface="+mn-ea"/>
                  <a:sym typeface="+mn-lt"/>
                </a:rPr>
                <a:t>”省赛铜奖</a:t>
              </a:r>
            </a:p>
          </p:txBody>
        </p:sp>
        <p:sp>
          <p:nvSpPr>
            <p:cNvPr id="27" name="矩形 26"/>
            <p:cNvSpPr/>
            <p:nvPr/>
          </p:nvSpPr>
          <p:spPr>
            <a:xfrm>
              <a:off x="4564648" y="2059093"/>
              <a:ext cx="3062704" cy="394210"/>
            </a:xfrm>
            <a:prstGeom prst="rect">
              <a:avLst/>
            </a:prstGeom>
          </p:spPr>
          <p:txBody>
            <a:bodyPr wrap="square">
              <a:spAutoFit/>
            </a:bodyPr>
            <a:lstStyle/>
            <a:p>
              <a:pPr marL="285750" marR="0" lvl="0" indent="-285750" algn="ctr" defTabSz="914400" rtl="0" eaLnBrk="1" fontAlgn="auto" latinLnBrk="0" hangingPunct="1">
                <a:lnSpc>
                  <a:spcPct val="150000"/>
                </a:lnSpc>
                <a:spcBef>
                  <a:spcPts val="0"/>
                </a:spcBef>
                <a:spcAft>
                  <a:spcPts val="0"/>
                </a:spcAft>
                <a:buClr>
                  <a:srgbClr val="B1050A"/>
                </a:buClr>
                <a:buSzTx/>
                <a:buFont typeface="Arial" panose="020B0604020202020204" pitchFamily="34" charset="0"/>
                <a:buChar char="•"/>
                <a:tabLst/>
                <a:defRPr/>
              </a:pPr>
              <a:r>
                <a:rPr kumimoji="0" lang="zh-CN" altLang="en-US" sz="1550" b="0" i="0" u="none" strike="noStrike" kern="1200" cap="none" spc="0" normalizeH="0" baseline="0" noProof="0" dirty="0">
                  <a:ln>
                    <a:noFill/>
                  </a:ln>
                  <a:solidFill>
                    <a:prstClr val="black">
                      <a:lumMod val="75000"/>
                      <a:lumOff val="25000"/>
                    </a:prstClr>
                  </a:solidFill>
                  <a:effectLst/>
                  <a:uLnTx/>
                  <a:uFillTx/>
                  <a:latin typeface="楷体"/>
                  <a:ea typeface="楷体"/>
                  <a:cs typeface="+mn-ea"/>
                  <a:sym typeface="+mn-lt"/>
                </a:rPr>
                <a:t>通过四六级考试</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76701" y="2647950"/>
            <a:ext cx="4572000" cy="1107996"/>
          </a:xfrm>
          <a:prstGeom prst="rect">
            <a:avLst/>
          </a:prstGeom>
          <a:noFill/>
        </p:spPr>
        <p:txBody>
          <a:bodyPr wrap="square" rtlCol="0">
            <a:spAutoFit/>
          </a:bodyPr>
          <a:lstStyle/>
          <a:p>
            <a:r>
              <a:rPr lang="zh-CN" altLang="en-US" sz="66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对党的认识</a:t>
            </a:r>
          </a:p>
        </p:txBody>
      </p:sp>
      <p:grpSp>
        <p:nvGrpSpPr>
          <p:cNvPr id="5" name="组合 4"/>
          <p:cNvGrpSpPr/>
          <p:nvPr/>
        </p:nvGrpSpPr>
        <p:grpSpPr>
          <a:xfrm>
            <a:off x="5495925" y="997029"/>
            <a:ext cx="1314450" cy="1314450"/>
            <a:chOff x="5438775" y="863679"/>
            <a:chExt cx="1314450" cy="1314450"/>
          </a:xfrm>
        </p:grpSpPr>
        <p:sp>
          <p:nvSpPr>
            <p:cNvPr id="3" name="椭圆 2"/>
            <p:cNvSpPr/>
            <p:nvPr/>
          </p:nvSpPr>
          <p:spPr>
            <a:xfrm>
              <a:off x="5438775" y="863679"/>
              <a:ext cx="1314450" cy="13144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 name="文本框 3"/>
            <p:cNvSpPr txBox="1"/>
            <p:nvPr/>
          </p:nvSpPr>
          <p:spPr>
            <a:xfrm>
              <a:off x="5819775" y="940593"/>
              <a:ext cx="781050" cy="1015663"/>
            </a:xfrm>
            <a:prstGeom prst="rect">
              <a:avLst/>
            </a:prstGeom>
            <a:noFill/>
          </p:spPr>
          <p:txBody>
            <a:bodyPr wrap="square" rtlCol="0">
              <a:spAutoFit/>
            </a:bodyPr>
            <a:lstStyle/>
            <a:p>
              <a:r>
                <a:rPr lang="en-US" altLang="zh-CN" sz="6000" b="1" dirty="0">
                  <a:solidFill>
                    <a:srgbClr val="C00000"/>
                  </a:solidFill>
                  <a:latin typeface="宋体" panose="02010600030101010101" pitchFamily="2" charset="-122"/>
                  <a:ea typeface="宋体" panose="02010600030101010101" pitchFamily="2" charset="-122"/>
                  <a:cs typeface="阿里巴巴普惠体 R" panose="00020600040101010101" pitchFamily="18" charset="-122"/>
                </a:rPr>
                <a:t>2</a:t>
              </a:r>
              <a:endParaRPr lang="zh-CN" altLang="en-US" sz="6000" b="1" dirty="0">
                <a:solidFill>
                  <a:srgbClr val="C00000"/>
                </a:solidFill>
                <a:latin typeface="宋体" panose="02010600030101010101" pitchFamily="2" charset="-122"/>
                <a:ea typeface="宋体" panose="02010600030101010101" pitchFamily="2" charset="-122"/>
                <a:cs typeface="阿里巴巴普惠体 R" panose="00020600040101010101" pitchFamily="18" charset="-122"/>
              </a:endParaRPr>
            </a:p>
          </p:txBody>
        </p:sp>
      </p:grpSp>
      <p:cxnSp>
        <p:nvCxnSpPr>
          <p:cNvPr id="7" name="直接连接符 6"/>
          <p:cNvCxnSpPr/>
          <p:nvPr/>
        </p:nvCxnSpPr>
        <p:spPr>
          <a:xfrm flipH="1">
            <a:off x="4076701" y="3622596"/>
            <a:ext cx="438149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F05BFD0-19E9-4CF9-908C-D52A02B0152B}"/>
              </a:ext>
            </a:extLst>
          </p:cNvPr>
          <p:cNvSpPr txBox="1"/>
          <p:nvPr/>
        </p:nvSpPr>
        <p:spPr>
          <a:xfrm>
            <a:off x="4138471" y="1189071"/>
            <a:ext cx="3915052" cy="769441"/>
          </a:xfrm>
          <a:prstGeom prst="rect">
            <a:avLst/>
          </a:prstGeom>
          <a:noFill/>
        </p:spPr>
        <p:txBody>
          <a:bodyPr wrap="square" rtlCol="0">
            <a:spAutoFit/>
          </a:bodyPr>
          <a:lstStyle/>
          <a:p>
            <a:pPr algn="l"/>
            <a:r>
              <a:rPr lang="en-US" altLang="zh-CN"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	</a:t>
            </a:r>
            <a:r>
              <a:rPr lang="zh-CN" altLang="en-US" sz="44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党性认识</a:t>
            </a:r>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grpSp>
        <p:nvGrpSpPr>
          <p:cNvPr id="3" name="组合 2">
            <a:extLst>
              <a:ext uri="{FF2B5EF4-FFF2-40B4-BE49-F238E27FC236}">
                <a16:creationId xmlns:a16="http://schemas.microsoft.com/office/drawing/2014/main" id="{D5798D21-5076-4D65-9F86-4283D254808E}"/>
              </a:ext>
            </a:extLst>
          </p:cNvPr>
          <p:cNvGrpSpPr/>
          <p:nvPr/>
        </p:nvGrpSpPr>
        <p:grpSpPr>
          <a:xfrm>
            <a:off x="1966434" y="2209880"/>
            <a:ext cx="1595755" cy="975995"/>
            <a:chOff x="2850" y="3066"/>
            <a:chExt cx="2513" cy="1537"/>
          </a:xfrm>
        </p:grpSpPr>
        <p:sp>
          <p:nvSpPr>
            <p:cNvPr id="4" name="椭圆 3">
              <a:extLst>
                <a:ext uri="{FF2B5EF4-FFF2-40B4-BE49-F238E27FC236}">
                  <a16:creationId xmlns:a16="http://schemas.microsoft.com/office/drawing/2014/main" id="{53BAECCE-1B0B-4B52-A8DE-A426015E4173}"/>
                </a:ext>
              </a:extLst>
            </p:cNvPr>
            <p:cNvSpPr/>
            <p:nvPr/>
          </p:nvSpPr>
          <p:spPr>
            <a:xfrm>
              <a:off x="3338" y="3066"/>
              <a:ext cx="1537" cy="1537"/>
            </a:xfrm>
            <a:prstGeom prst="ellipse">
              <a:avLst/>
            </a:prstGeom>
            <a:solidFill>
              <a:srgbClr val="FDE9CB"/>
            </a:solidFill>
            <a:ln w="25400">
              <a:solidFill>
                <a:srgbClr val="AE06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4BDD2EC9-21C3-461F-BD41-D5C1EF878E95}"/>
                </a:ext>
              </a:extLst>
            </p:cNvPr>
            <p:cNvSpPr txBox="1"/>
            <p:nvPr/>
          </p:nvSpPr>
          <p:spPr>
            <a:xfrm>
              <a:off x="2850" y="3278"/>
              <a:ext cx="2513" cy="111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AE0603"/>
                  </a:solidFill>
                  <a:effectLst/>
                  <a:uLnTx/>
                  <a:uFillTx/>
                  <a:latin typeface="华文行楷" panose="02010800040101010101" pitchFamily="2" charset="-122"/>
                  <a:ea typeface="华文行楷" panose="02010800040101010101" pitchFamily="2" charset="-122"/>
                </a:rPr>
                <a:t>党的</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AE0603"/>
                  </a:solidFill>
                  <a:effectLst/>
                  <a:uLnTx/>
                  <a:uFillTx/>
                  <a:latin typeface="华文行楷" panose="02010800040101010101" pitchFamily="2" charset="-122"/>
                  <a:ea typeface="华文行楷" panose="02010800040101010101" pitchFamily="2" charset="-122"/>
                </a:rPr>
                <a:t>性质</a:t>
              </a:r>
            </a:p>
          </p:txBody>
        </p:sp>
      </p:grpSp>
      <p:sp>
        <p:nvSpPr>
          <p:cNvPr id="6" name="圆角矩形 3">
            <a:extLst>
              <a:ext uri="{FF2B5EF4-FFF2-40B4-BE49-F238E27FC236}">
                <a16:creationId xmlns:a16="http://schemas.microsoft.com/office/drawing/2014/main" id="{812AA18E-320E-4996-876D-1CB5F990D270}"/>
              </a:ext>
            </a:extLst>
          </p:cNvPr>
          <p:cNvSpPr/>
          <p:nvPr/>
        </p:nvSpPr>
        <p:spPr>
          <a:xfrm>
            <a:off x="1548129" y="3329126"/>
            <a:ext cx="2554605" cy="2388094"/>
          </a:xfrm>
          <a:prstGeom prst="roundRect">
            <a:avLst>
              <a:gd name="adj" fmla="val 7537"/>
            </a:avLst>
          </a:prstGeom>
          <a:solidFill>
            <a:srgbClr val="AE06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D117F774-7547-4E1E-8AB7-4F89D345518C}"/>
              </a:ext>
            </a:extLst>
          </p:cNvPr>
          <p:cNvSpPr txBox="1"/>
          <p:nvPr/>
        </p:nvSpPr>
        <p:spPr>
          <a:xfrm>
            <a:off x="1725293" y="3534874"/>
            <a:ext cx="2200275" cy="186118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sz="1600" spc="130" noProof="0" dirty="0">
                <a:solidFill>
                  <a:srgbClr val="FFFFFF"/>
                </a:solidFill>
                <a:latin typeface="华文行楷" panose="02010800040101010101" pitchFamily="2" charset="-122"/>
                <a:ea typeface="华文行楷" panose="02010800040101010101" pitchFamily="2" charset="-122"/>
              </a:rPr>
              <a:t>      </a:t>
            </a:r>
            <a:r>
              <a:rPr kumimoji="0" lang="zh-CN" altLang="en-US" sz="1600" b="0" i="0" u="none" strike="noStrike" kern="1200" cap="none" spc="130" normalizeH="0" baseline="0" noProof="0" dirty="0">
                <a:ln>
                  <a:noFill/>
                </a:ln>
                <a:solidFill>
                  <a:srgbClr val="FFFFFF"/>
                </a:solidFill>
                <a:effectLst/>
                <a:uLnTx/>
                <a:uFillTx/>
                <a:latin typeface="华文行楷" panose="02010800040101010101" pitchFamily="2" charset="-122"/>
                <a:ea typeface="华文行楷" panose="02010800040101010101" pitchFamily="2" charset="-122"/>
              </a:rPr>
              <a:t>中国共产党是中国工人阶级的先锋队，同时是中国人民和中华民族的先锋队，是中国特色社会主义事业的领导核心</a:t>
            </a:r>
          </a:p>
        </p:txBody>
      </p:sp>
      <p:sp>
        <p:nvSpPr>
          <p:cNvPr id="8" name="文本框 7">
            <a:extLst>
              <a:ext uri="{FF2B5EF4-FFF2-40B4-BE49-F238E27FC236}">
                <a16:creationId xmlns:a16="http://schemas.microsoft.com/office/drawing/2014/main" id="{17782104-E223-4140-8FD6-DAC6CB9014DA}"/>
              </a:ext>
            </a:extLst>
          </p:cNvPr>
          <p:cNvSpPr txBox="1"/>
          <p:nvPr/>
        </p:nvSpPr>
        <p:spPr>
          <a:xfrm>
            <a:off x="1065320" y="204186"/>
            <a:ext cx="2554605" cy="984885"/>
          </a:xfrm>
          <a:prstGeom prst="rect">
            <a:avLst/>
          </a:prstGeom>
          <a:noFill/>
        </p:spPr>
        <p:txBody>
          <a:bodyPr wrap="square" rtlCol="0">
            <a:spAutoFit/>
          </a:bodyPr>
          <a:lstStyle/>
          <a:p>
            <a:r>
              <a:rPr lang="zh-CN" altLang="en-US" sz="30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对党的认识</a:t>
            </a:r>
          </a:p>
          <a:p>
            <a:pPr algn="l"/>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grpSp>
        <p:nvGrpSpPr>
          <p:cNvPr id="9" name="组合 8">
            <a:extLst>
              <a:ext uri="{FF2B5EF4-FFF2-40B4-BE49-F238E27FC236}">
                <a16:creationId xmlns:a16="http://schemas.microsoft.com/office/drawing/2014/main" id="{DCB88026-74D2-46D1-9EA9-7C42418A26C6}"/>
              </a:ext>
            </a:extLst>
          </p:cNvPr>
          <p:cNvGrpSpPr/>
          <p:nvPr/>
        </p:nvGrpSpPr>
        <p:grpSpPr>
          <a:xfrm>
            <a:off x="5298120" y="2199639"/>
            <a:ext cx="1595755" cy="975995"/>
            <a:chOff x="2946" y="2887"/>
            <a:chExt cx="2513" cy="1537"/>
          </a:xfrm>
        </p:grpSpPr>
        <p:sp>
          <p:nvSpPr>
            <p:cNvPr id="10" name="椭圆 9">
              <a:extLst>
                <a:ext uri="{FF2B5EF4-FFF2-40B4-BE49-F238E27FC236}">
                  <a16:creationId xmlns:a16="http://schemas.microsoft.com/office/drawing/2014/main" id="{CC89A825-A98C-4CFD-999A-B108F304054F}"/>
                </a:ext>
              </a:extLst>
            </p:cNvPr>
            <p:cNvSpPr/>
            <p:nvPr/>
          </p:nvSpPr>
          <p:spPr>
            <a:xfrm>
              <a:off x="3434" y="2887"/>
              <a:ext cx="1537" cy="1537"/>
            </a:xfrm>
            <a:prstGeom prst="ellipse">
              <a:avLst/>
            </a:prstGeom>
            <a:solidFill>
              <a:srgbClr val="FDE9CB"/>
            </a:solidFill>
            <a:ln w="25400">
              <a:solidFill>
                <a:srgbClr val="AE06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E2FA082D-F7E8-4B73-8AB1-DB9CEDC0C3F4}"/>
                </a:ext>
              </a:extLst>
            </p:cNvPr>
            <p:cNvSpPr txBox="1"/>
            <p:nvPr/>
          </p:nvSpPr>
          <p:spPr>
            <a:xfrm>
              <a:off x="2946" y="3099"/>
              <a:ext cx="2513" cy="111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AE0603"/>
                  </a:solidFill>
                  <a:effectLst/>
                  <a:uLnTx/>
                  <a:uFillTx/>
                  <a:latin typeface="华文行楷" panose="02010800040101010101" pitchFamily="2" charset="-122"/>
                  <a:ea typeface="华文行楷" panose="02010800040101010101" pitchFamily="2" charset="-122"/>
                  <a:cs typeface="+mn-cs"/>
                </a:rPr>
                <a:t>指导</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AE0603"/>
                  </a:solidFill>
                  <a:effectLst/>
                  <a:uLnTx/>
                  <a:uFillTx/>
                  <a:latin typeface="华文行楷" panose="02010800040101010101" pitchFamily="2" charset="-122"/>
                  <a:ea typeface="华文行楷" panose="02010800040101010101" pitchFamily="2" charset="-122"/>
                  <a:cs typeface="+mn-cs"/>
                </a:rPr>
                <a:t>思想</a:t>
              </a:r>
            </a:p>
          </p:txBody>
        </p:sp>
      </p:grpSp>
      <p:sp>
        <p:nvSpPr>
          <p:cNvPr id="12" name="圆角矩形 8">
            <a:extLst>
              <a:ext uri="{FF2B5EF4-FFF2-40B4-BE49-F238E27FC236}">
                <a16:creationId xmlns:a16="http://schemas.microsoft.com/office/drawing/2014/main" id="{5B6A4A6B-B841-439C-9C2D-83251D04B024}"/>
              </a:ext>
            </a:extLst>
          </p:cNvPr>
          <p:cNvSpPr/>
          <p:nvPr/>
        </p:nvSpPr>
        <p:spPr>
          <a:xfrm>
            <a:off x="4765991" y="3329125"/>
            <a:ext cx="2554605" cy="2383656"/>
          </a:xfrm>
          <a:prstGeom prst="roundRect">
            <a:avLst>
              <a:gd name="adj" fmla="val 7537"/>
            </a:avLst>
          </a:prstGeom>
          <a:noFill/>
          <a:ln w="25400">
            <a:solidFill>
              <a:srgbClr val="AE06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3" name="文本框 12">
            <a:extLst>
              <a:ext uri="{FF2B5EF4-FFF2-40B4-BE49-F238E27FC236}">
                <a16:creationId xmlns:a16="http://schemas.microsoft.com/office/drawing/2014/main" id="{A5D37D27-5778-4E6B-8ABA-7CDFF59E910E}"/>
              </a:ext>
            </a:extLst>
          </p:cNvPr>
          <p:cNvSpPr txBox="1"/>
          <p:nvPr/>
        </p:nvSpPr>
        <p:spPr>
          <a:xfrm>
            <a:off x="4871401" y="3504388"/>
            <a:ext cx="2449195" cy="214828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130" normalizeH="0" baseline="0" noProof="0" dirty="0">
                <a:ln>
                  <a:noFill/>
                </a:ln>
                <a:solidFill>
                  <a:srgbClr val="AE0603"/>
                </a:solidFill>
                <a:effectLst/>
                <a:uLnTx/>
                <a:uFillTx/>
                <a:latin typeface="华文行楷" panose="02010800040101010101" pitchFamily="2" charset="-122"/>
                <a:ea typeface="华文行楷" panose="02010800040101010101" pitchFamily="2" charset="-122"/>
              </a:rPr>
              <a:t>     马克思列宁主义、毛泽东思想、邓小平理论、“三个代表”重要思想、科学发展观及习近平新时代中国特色社会主义思想作为自己的行动指南</a:t>
            </a:r>
          </a:p>
        </p:txBody>
      </p:sp>
      <p:sp>
        <p:nvSpPr>
          <p:cNvPr id="14" name="椭圆 13">
            <a:extLst>
              <a:ext uri="{FF2B5EF4-FFF2-40B4-BE49-F238E27FC236}">
                <a16:creationId xmlns:a16="http://schemas.microsoft.com/office/drawing/2014/main" id="{25A84146-6247-41AE-939D-4A3D39C4C1E6}"/>
              </a:ext>
            </a:extLst>
          </p:cNvPr>
          <p:cNvSpPr/>
          <p:nvPr/>
        </p:nvSpPr>
        <p:spPr>
          <a:xfrm>
            <a:off x="8939686" y="2199638"/>
            <a:ext cx="975995" cy="975995"/>
          </a:xfrm>
          <a:prstGeom prst="ellipse">
            <a:avLst/>
          </a:prstGeom>
          <a:solidFill>
            <a:srgbClr val="FDE9CB"/>
          </a:solidFill>
          <a:ln w="25400">
            <a:solidFill>
              <a:srgbClr val="AE06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rPr>
              <a:t>最终目标</a:t>
            </a:r>
          </a:p>
        </p:txBody>
      </p:sp>
      <p:sp>
        <p:nvSpPr>
          <p:cNvPr id="16" name="圆角矩形 13">
            <a:extLst>
              <a:ext uri="{FF2B5EF4-FFF2-40B4-BE49-F238E27FC236}">
                <a16:creationId xmlns:a16="http://schemas.microsoft.com/office/drawing/2014/main" id="{4A19341D-91B5-4899-AA85-6ACF50C89146}"/>
              </a:ext>
            </a:extLst>
          </p:cNvPr>
          <p:cNvSpPr/>
          <p:nvPr/>
        </p:nvSpPr>
        <p:spPr>
          <a:xfrm>
            <a:off x="8237855" y="3284188"/>
            <a:ext cx="2449195" cy="2428593"/>
          </a:xfrm>
          <a:prstGeom prst="roundRect">
            <a:avLst>
              <a:gd name="adj" fmla="val 7537"/>
            </a:avLst>
          </a:prstGeom>
          <a:solidFill>
            <a:srgbClr val="AE06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8892F8C6-6CD5-4ADE-B3AB-CBC9B9AFB472}"/>
              </a:ext>
            </a:extLst>
          </p:cNvPr>
          <p:cNvSpPr txBox="1"/>
          <p:nvPr/>
        </p:nvSpPr>
        <p:spPr>
          <a:xfrm>
            <a:off x="8443596" y="3868249"/>
            <a:ext cx="2200275" cy="96641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130" normalizeH="0" baseline="0" noProof="0" dirty="0">
                <a:ln>
                  <a:noFill/>
                </a:ln>
                <a:solidFill>
                  <a:srgbClr val="FFFFFF"/>
                </a:solidFill>
                <a:effectLst/>
                <a:uLnTx/>
                <a:uFillTx/>
                <a:latin typeface="华文行楷" panose="02010800040101010101" pitchFamily="2" charset="-122"/>
                <a:ea typeface="华文行楷" panose="02010800040101010101" pitchFamily="2" charset="-122"/>
              </a:rPr>
              <a:t>   中国共产党是的最高理想和最终目标是实现共产主义</a:t>
            </a:r>
          </a:p>
        </p:txBody>
      </p:sp>
    </p:spTree>
    <p:extLst>
      <p:ext uri="{BB962C8B-B14F-4D97-AF65-F5344CB8AC3E}">
        <p14:creationId xmlns:p14="http://schemas.microsoft.com/office/powerpoint/2010/main" val="399168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13" grpId="0"/>
      <p:bldP spid="16"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73020B-6CDC-4F43-955A-A6FF0F7849F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60488" y="1399243"/>
            <a:ext cx="1069338" cy="1033362"/>
          </a:xfrm>
          <a:prstGeom prst="rect">
            <a:avLst/>
          </a:prstGeom>
        </p:spPr>
      </p:pic>
      <p:sp>
        <p:nvSpPr>
          <p:cNvPr id="3" name="文本框 2">
            <a:extLst>
              <a:ext uri="{FF2B5EF4-FFF2-40B4-BE49-F238E27FC236}">
                <a16:creationId xmlns:a16="http://schemas.microsoft.com/office/drawing/2014/main" id="{0FBDB9F9-871B-4E1E-96E5-9D072D450FFC}"/>
              </a:ext>
            </a:extLst>
          </p:cNvPr>
          <p:cNvSpPr txBox="1"/>
          <p:nvPr/>
        </p:nvSpPr>
        <p:spPr>
          <a:xfrm>
            <a:off x="352500" y="2760415"/>
            <a:ext cx="1477328" cy="2433711"/>
          </a:xfrm>
          <a:prstGeom prst="rect">
            <a:avLst/>
          </a:prstGeom>
          <a:noFill/>
        </p:spPr>
        <p:txBody>
          <a:bodyPr vert="eaVert" wrap="square" rtlCol="0">
            <a:spAutoFit/>
          </a:bodyPr>
          <a:lstStyle/>
          <a:p>
            <a:r>
              <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我的不同时期对党的认识</a:t>
            </a:r>
          </a:p>
          <a:p>
            <a:pPr algn="l"/>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 name="形状 1">
            <a:extLst>
              <a:ext uri="{FF2B5EF4-FFF2-40B4-BE49-F238E27FC236}">
                <a16:creationId xmlns:a16="http://schemas.microsoft.com/office/drawing/2014/main" id="{E87EB8F6-4DAD-4D5C-B182-FF42E1EBD2D7}"/>
              </a:ext>
            </a:extLst>
          </p:cNvPr>
          <p:cNvSpPr/>
          <p:nvPr/>
        </p:nvSpPr>
        <p:spPr>
          <a:xfrm>
            <a:off x="2683118" y="1569005"/>
            <a:ext cx="8127756" cy="863600"/>
          </a:xfrm>
          <a:prstGeom prst="roundRect">
            <a:avLst>
              <a:gd name="adj" fmla="val 50000"/>
            </a:avLst>
          </a:prstGeom>
          <a:noFill/>
          <a:ln>
            <a:solidFill>
              <a:srgbClr val="C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Verdana" panose="020B0604030504040204"/>
              <a:ea typeface="+mn-ea"/>
              <a:cs typeface="+mn-cs"/>
            </a:endParaRPr>
          </a:p>
        </p:txBody>
      </p:sp>
      <p:sp>
        <p:nvSpPr>
          <p:cNvPr id="5" name="形状 1">
            <a:extLst>
              <a:ext uri="{FF2B5EF4-FFF2-40B4-BE49-F238E27FC236}">
                <a16:creationId xmlns:a16="http://schemas.microsoft.com/office/drawing/2014/main" id="{A77812E1-0CAB-45E3-8A15-F4AD5A307DED}"/>
              </a:ext>
            </a:extLst>
          </p:cNvPr>
          <p:cNvSpPr/>
          <p:nvPr/>
        </p:nvSpPr>
        <p:spPr>
          <a:xfrm>
            <a:off x="2683115" y="3113670"/>
            <a:ext cx="8127759" cy="863600"/>
          </a:xfrm>
          <a:prstGeom prst="roundRect">
            <a:avLst>
              <a:gd name="adj" fmla="val 50000"/>
            </a:avLst>
          </a:prstGeom>
          <a:noFill/>
          <a:ln>
            <a:solidFill>
              <a:srgbClr val="C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Verdana" panose="020B0604030504040204"/>
              <a:ea typeface="+mn-ea"/>
              <a:cs typeface="+mn-cs"/>
            </a:endParaRPr>
          </a:p>
        </p:txBody>
      </p:sp>
      <p:sp>
        <p:nvSpPr>
          <p:cNvPr id="6" name="形状 1">
            <a:extLst>
              <a:ext uri="{FF2B5EF4-FFF2-40B4-BE49-F238E27FC236}">
                <a16:creationId xmlns:a16="http://schemas.microsoft.com/office/drawing/2014/main" id="{518890DF-7688-4C09-8A1B-73532EC57469}"/>
              </a:ext>
            </a:extLst>
          </p:cNvPr>
          <p:cNvSpPr/>
          <p:nvPr/>
        </p:nvSpPr>
        <p:spPr>
          <a:xfrm>
            <a:off x="2683116" y="4673600"/>
            <a:ext cx="8127759" cy="863600"/>
          </a:xfrm>
          <a:prstGeom prst="roundRect">
            <a:avLst>
              <a:gd name="adj" fmla="val 50000"/>
            </a:avLst>
          </a:prstGeom>
          <a:noFill/>
          <a:ln>
            <a:solidFill>
              <a:srgbClr val="C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Verdana" panose="020B0604030504040204"/>
              <a:ea typeface="+mn-ea"/>
              <a:cs typeface="+mn-cs"/>
            </a:endParaRPr>
          </a:p>
        </p:txBody>
      </p:sp>
      <p:sp>
        <p:nvSpPr>
          <p:cNvPr id="8" name="圆 1">
            <a:extLst>
              <a:ext uri="{FF2B5EF4-FFF2-40B4-BE49-F238E27FC236}">
                <a16:creationId xmlns:a16="http://schemas.microsoft.com/office/drawing/2014/main" id="{EB322F85-864C-464F-BB34-07C52AA4D66D}"/>
              </a:ext>
            </a:extLst>
          </p:cNvPr>
          <p:cNvSpPr/>
          <p:nvPr/>
        </p:nvSpPr>
        <p:spPr>
          <a:xfrm>
            <a:off x="2757487" y="1643617"/>
            <a:ext cx="714375" cy="714375"/>
          </a:xfrm>
          <a:prstGeom prst="ellipse">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2E9"/>
              </a:solidFill>
              <a:effectLst/>
              <a:uLnTx/>
              <a:uFillTx/>
              <a:latin typeface="Verdana" panose="020B0604030504040204"/>
              <a:ea typeface="+mn-ea"/>
              <a:cs typeface="+mn-cs"/>
            </a:endParaRPr>
          </a:p>
        </p:txBody>
      </p:sp>
      <p:sp>
        <p:nvSpPr>
          <p:cNvPr id="9" name="圆 1">
            <a:extLst>
              <a:ext uri="{FF2B5EF4-FFF2-40B4-BE49-F238E27FC236}">
                <a16:creationId xmlns:a16="http://schemas.microsoft.com/office/drawing/2014/main" id="{236D221C-109B-41A1-8838-386970D8919A}"/>
              </a:ext>
            </a:extLst>
          </p:cNvPr>
          <p:cNvSpPr/>
          <p:nvPr/>
        </p:nvSpPr>
        <p:spPr>
          <a:xfrm>
            <a:off x="2757487" y="3178996"/>
            <a:ext cx="714375" cy="714375"/>
          </a:xfrm>
          <a:prstGeom prst="ellipse">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2E9"/>
              </a:solidFill>
              <a:effectLst/>
              <a:uLnTx/>
              <a:uFillTx/>
              <a:latin typeface="Verdana" panose="020B0604030504040204"/>
              <a:ea typeface="+mn-ea"/>
              <a:cs typeface="+mn-cs"/>
            </a:endParaRPr>
          </a:p>
        </p:txBody>
      </p:sp>
      <p:sp>
        <p:nvSpPr>
          <p:cNvPr id="10" name="圆 1">
            <a:extLst>
              <a:ext uri="{FF2B5EF4-FFF2-40B4-BE49-F238E27FC236}">
                <a16:creationId xmlns:a16="http://schemas.microsoft.com/office/drawing/2014/main" id="{8C3B733A-8A03-4982-8947-130C0D341E01}"/>
              </a:ext>
            </a:extLst>
          </p:cNvPr>
          <p:cNvSpPr/>
          <p:nvPr/>
        </p:nvSpPr>
        <p:spPr>
          <a:xfrm>
            <a:off x="2769550" y="4748212"/>
            <a:ext cx="714375" cy="714375"/>
          </a:xfrm>
          <a:prstGeom prst="ellipse">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2E9"/>
              </a:solidFill>
              <a:effectLst/>
              <a:uLnTx/>
              <a:uFillTx/>
              <a:latin typeface="Verdana" panose="020B0604030504040204"/>
              <a:ea typeface="+mn-ea"/>
              <a:cs typeface="+mn-cs"/>
            </a:endParaRPr>
          </a:p>
        </p:txBody>
      </p:sp>
      <p:sp>
        <p:nvSpPr>
          <p:cNvPr id="11" name="文本框 73">
            <a:extLst>
              <a:ext uri="{FF2B5EF4-FFF2-40B4-BE49-F238E27FC236}">
                <a16:creationId xmlns:a16="http://schemas.microsoft.com/office/drawing/2014/main" id="{5A98EF4D-5B8E-4633-AD5A-567693EF0EEB}"/>
              </a:ext>
            </a:extLst>
          </p:cNvPr>
          <p:cNvSpPr txBox="1"/>
          <p:nvPr/>
        </p:nvSpPr>
        <p:spPr>
          <a:xfrm>
            <a:off x="2721926" y="1709021"/>
            <a:ext cx="797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FDE9CB"/>
                </a:solidFill>
                <a:latin typeface="华文行楷" panose="02010800040101010101" pitchFamily="2" charset="-122"/>
                <a:ea typeface="华文行楷" panose="02010800040101010101" pitchFamily="2" charset="-122"/>
              </a:rPr>
              <a:t>自然</a:t>
            </a:r>
            <a:endParaRPr lang="en-US" altLang="zh-CN" sz="1600" dirty="0">
              <a:solidFill>
                <a:srgbClr val="FDE9CB"/>
              </a:solidFill>
              <a:latin typeface="华文行楷" panose="02010800040101010101" pitchFamily="2" charset="-122"/>
              <a:ea typeface="华文行楷" panose="02010800040101010101" pitchFamily="2" charset="-122"/>
            </a:endParaRPr>
          </a:p>
          <a:p>
            <a:pPr algn="ctr"/>
            <a:r>
              <a:rPr lang="zh-CN" altLang="en-US" sz="1600" dirty="0">
                <a:solidFill>
                  <a:srgbClr val="FDE9CB"/>
                </a:solidFill>
                <a:latin typeface="华文行楷" panose="02010800040101010101" pitchFamily="2" charset="-122"/>
                <a:ea typeface="华文行楷" panose="02010800040101010101" pitchFamily="2" charset="-122"/>
              </a:rPr>
              <a:t>纯真</a:t>
            </a:r>
          </a:p>
        </p:txBody>
      </p:sp>
      <p:sp>
        <p:nvSpPr>
          <p:cNvPr id="12" name="文本框 74">
            <a:extLst>
              <a:ext uri="{FF2B5EF4-FFF2-40B4-BE49-F238E27FC236}">
                <a16:creationId xmlns:a16="http://schemas.microsoft.com/office/drawing/2014/main" id="{F4353837-D897-4394-B609-A6154BC83EF5}"/>
              </a:ext>
            </a:extLst>
          </p:cNvPr>
          <p:cNvSpPr txBox="1"/>
          <p:nvPr/>
        </p:nvSpPr>
        <p:spPr>
          <a:xfrm>
            <a:off x="2727957" y="3221116"/>
            <a:ext cx="797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FDE9CB"/>
                </a:solidFill>
                <a:latin typeface="华文行楷" panose="02010800040101010101" pitchFamily="2" charset="-122"/>
                <a:ea typeface="华文行楷" panose="02010800040101010101" pitchFamily="2" charset="-122"/>
              </a:rPr>
              <a:t>思索</a:t>
            </a:r>
            <a:endParaRPr lang="en-US" altLang="zh-CN" sz="1600" dirty="0">
              <a:solidFill>
                <a:srgbClr val="FDE9CB"/>
              </a:solidFill>
              <a:latin typeface="华文行楷" panose="02010800040101010101" pitchFamily="2" charset="-122"/>
              <a:ea typeface="华文行楷" panose="02010800040101010101" pitchFamily="2" charset="-122"/>
            </a:endParaRPr>
          </a:p>
          <a:p>
            <a:pPr algn="ctr"/>
            <a:r>
              <a:rPr lang="zh-CN" altLang="en-US" sz="1600" dirty="0">
                <a:solidFill>
                  <a:srgbClr val="FDE9CB"/>
                </a:solidFill>
                <a:latin typeface="华文行楷" panose="02010800040101010101" pitchFamily="2" charset="-122"/>
                <a:ea typeface="华文行楷" panose="02010800040101010101" pitchFamily="2" charset="-122"/>
              </a:rPr>
              <a:t>质疑</a:t>
            </a:r>
            <a:endParaRPr lang="en-US" altLang="zh-CN" sz="1600" dirty="0">
              <a:solidFill>
                <a:srgbClr val="FDE9CB"/>
              </a:solidFill>
              <a:latin typeface="华文行楷" panose="02010800040101010101" pitchFamily="2" charset="-122"/>
              <a:ea typeface="华文行楷" panose="02010800040101010101" pitchFamily="2" charset="-122"/>
            </a:endParaRPr>
          </a:p>
        </p:txBody>
      </p:sp>
      <p:sp>
        <p:nvSpPr>
          <p:cNvPr id="13" name="文本框 75">
            <a:extLst>
              <a:ext uri="{FF2B5EF4-FFF2-40B4-BE49-F238E27FC236}">
                <a16:creationId xmlns:a16="http://schemas.microsoft.com/office/drawing/2014/main" id="{D94C8007-E3C1-4BE9-9F56-5125F2074E53}"/>
              </a:ext>
            </a:extLst>
          </p:cNvPr>
          <p:cNvSpPr txBox="1"/>
          <p:nvPr/>
        </p:nvSpPr>
        <p:spPr>
          <a:xfrm>
            <a:off x="2769550" y="4813616"/>
            <a:ext cx="797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FDE9CB"/>
                </a:solidFill>
                <a:latin typeface="华文行楷" panose="02010800040101010101" pitchFamily="2" charset="-122"/>
                <a:ea typeface="华文行楷" panose="02010800040101010101" pitchFamily="2" charset="-122"/>
              </a:rPr>
              <a:t>客观</a:t>
            </a:r>
            <a:endParaRPr lang="en-US" altLang="zh-CN" sz="1600" dirty="0">
              <a:solidFill>
                <a:srgbClr val="FDE9CB"/>
              </a:solidFill>
              <a:latin typeface="华文行楷" panose="02010800040101010101" pitchFamily="2" charset="-122"/>
              <a:ea typeface="华文行楷" panose="02010800040101010101" pitchFamily="2" charset="-122"/>
            </a:endParaRPr>
          </a:p>
          <a:p>
            <a:pPr algn="ctr"/>
            <a:r>
              <a:rPr lang="zh-CN" altLang="en-US" sz="1600" dirty="0">
                <a:solidFill>
                  <a:srgbClr val="FDE9CB"/>
                </a:solidFill>
                <a:latin typeface="华文行楷" panose="02010800040101010101" pitchFamily="2" charset="-122"/>
                <a:ea typeface="华文行楷" panose="02010800040101010101" pitchFamily="2" charset="-122"/>
              </a:rPr>
              <a:t>理性</a:t>
            </a:r>
          </a:p>
        </p:txBody>
      </p:sp>
      <p:sp>
        <p:nvSpPr>
          <p:cNvPr id="14" name="文本框 13">
            <a:extLst>
              <a:ext uri="{FF2B5EF4-FFF2-40B4-BE49-F238E27FC236}">
                <a16:creationId xmlns:a16="http://schemas.microsoft.com/office/drawing/2014/main" id="{E07C86DA-289F-491C-9984-8202C90E9A46}"/>
              </a:ext>
            </a:extLst>
          </p:cNvPr>
          <p:cNvSpPr txBox="1"/>
          <p:nvPr/>
        </p:nvSpPr>
        <p:spPr>
          <a:xfrm>
            <a:off x="3519486" y="1643617"/>
            <a:ext cx="7062789" cy="1169551"/>
          </a:xfrm>
          <a:prstGeom prst="rect">
            <a:avLst/>
          </a:prstGeom>
          <a:noFill/>
        </p:spPr>
        <p:txBody>
          <a:bodyPr wrap="square" rtlCol="0">
            <a:spAutoFit/>
          </a:bodyPr>
          <a:lstStyle/>
          <a:p>
            <a:r>
              <a:rPr lang="zh-CN" altLang="en-US" sz="1400" dirty="0">
                <a:solidFill>
                  <a:schemeClr val="tx1">
                    <a:lumMod val="75000"/>
                    <a:lumOff val="25000"/>
                  </a:schemeClr>
                </a:solidFill>
                <a:latin typeface="华文行楷" panose="02010800040101010101" pitchFamily="2" charset="-122"/>
                <a:ea typeface="华文行楷" panose="02010800040101010101" pitchFamily="2" charset="-122"/>
              </a:rPr>
              <a:t>     对党的认识主要是受家庭教育与课堂教育的影，他们对我的教育和我在学校课堂上受到的教育是一致的，就是“没有共产党就没有新中国”，是共产党领导中国人民推翻了“三座大山”，建立了社会主义新中国，共产党是人民的大救星。</a:t>
            </a:r>
          </a:p>
          <a:p>
            <a:pPr algn="l"/>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6" name="文本框 15">
            <a:extLst>
              <a:ext uri="{FF2B5EF4-FFF2-40B4-BE49-F238E27FC236}">
                <a16:creationId xmlns:a16="http://schemas.microsoft.com/office/drawing/2014/main" id="{12A51984-F820-46D9-9963-B7E9A511A6DC}"/>
              </a:ext>
            </a:extLst>
          </p:cNvPr>
          <p:cNvSpPr txBox="1"/>
          <p:nvPr/>
        </p:nvSpPr>
        <p:spPr>
          <a:xfrm>
            <a:off x="3471862" y="3283860"/>
            <a:ext cx="7339012" cy="523220"/>
          </a:xfrm>
          <a:prstGeom prst="rect">
            <a:avLst/>
          </a:prstGeom>
          <a:noFill/>
        </p:spPr>
        <p:txBody>
          <a:bodyPr wrap="square" rtlCol="0">
            <a:spAutoFit/>
          </a:bodyPr>
          <a:lstStyle/>
          <a:p>
            <a:pPr algn="l"/>
            <a:r>
              <a:rPr lang="zh-CN" altLang="en-US" sz="1400" dirty="0">
                <a:solidFill>
                  <a:schemeClr val="tx1">
                    <a:lumMod val="75000"/>
                    <a:lumOff val="25000"/>
                  </a:schemeClr>
                </a:solidFill>
                <a:latin typeface="+mn-ea"/>
              </a:rPr>
              <a:t>    </a:t>
            </a:r>
            <a:r>
              <a:rPr lang="zh-CN" altLang="en-US" sz="1400" dirty="0">
                <a:solidFill>
                  <a:schemeClr val="tx1">
                    <a:lumMod val="75000"/>
                    <a:lumOff val="25000"/>
                  </a:schemeClr>
                </a:solidFill>
                <a:latin typeface="华文行楷" panose="02010800040101010101" pitchFamily="2" charset="-122"/>
                <a:ea typeface="华文行楷" panose="02010800040101010101" pitchFamily="2" charset="-122"/>
              </a:rPr>
              <a:t>进入大学，视野开阔，接触的人越来越多，呈现在自己眼前的是一副清晰时而隐晦有迷茫的世界，让人看不清道不明，对“社会主义”这四个字充满了质疑。</a:t>
            </a:r>
            <a:endParaRPr lang="zh-CN" altLang="en-US" sz="14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7" name="文本框 16">
            <a:extLst>
              <a:ext uri="{FF2B5EF4-FFF2-40B4-BE49-F238E27FC236}">
                <a16:creationId xmlns:a16="http://schemas.microsoft.com/office/drawing/2014/main" id="{801C487E-983D-4CF4-A3D1-4B44CCF789F2}"/>
              </a:ext>
            </a:extLst>
          </p:cNvPr>
          <p:cNvSpPr txBox="1"/>
          <p:nvPr/>
        </p:nvSpPr>
        <p:spPr>
          <a:xfrm>
            <a:off x="3567110" y="4748212"/>
            <a:ext cx="7100890" cy="1146468"/>
          </a:xfrm>
          <a:prstGeom prst="rect">
            <a:avLst/>
          </a:prstGeom>
          <a:noFill/>
        </p:spPr>
        <p:txBody>
          <a:bodyPr wrap="square" rtlCol="0">
            <a:spAutoFit/>
          </a:bodyPr>
          <a:lstStyle/>
          <a:p>
            <a:r>
              <a:rPr lang="en-US" altLang="zh-CN" sz="1350" dirty="0">
                <a:solidFill>
                  <a:schemeClr val="tx1">
                    <a:lumMod val="75000"/>
                    <a:lumOff val="25000"/>
                  </a:schemeClr>
                </a:solidFill>
                <a:latin typeface="华文行楷" panose="02010800040101010101" pitchFamily="2" charset="-122"/>
                <a:ea typeface="华文行楷" panose="02010800040101010101" pitchFamily="2" charset="-122"/>
              </a:rPr>
              <a:t>    </a:t>
            </a:r>
            <a:r>
              <a:rPr lang="zh-CN" altLang="en-US" sz="1350" dirty="0">
                <a:solidFill>
                  <a:schemeClr val="tx1">
                    <a:lumMod val="75000"/>
                    <a:lumOff val="25000"/>
                  </a:schemeClr>
                </a:solidFill>
                <a:latin typeface="华文行楷" panose="02010800040101010101" pitchFamily="2" charset="-122"/>
                <a:ea typeface="华文行楷" panose="02010800040101010101" pitchFamily="2" charset="-122"/>
              </a:rPr>
              <a:t>在接受了党课的教育后，我收获颇丰，加深了对党的历史和党的基本知识的认识。通过党课的学习，我对党的建立、成长、成熟以及壮大的光辉历程有了更清晰的认识,对党的基本知识由零散的了解到比较系统的掌握,对党的纲领、性质、宗旨、任务有了更深入的理解</a:t>
            </a:r>
            <a:r>
              <a:rPr lang="zh-CN" altLang="en-US" sz="1350" dirty="0">
                <a:solidFill>
                  <a:schemeClr val="tx1">
                    <a:lumMod val="75000"/>
                    <a:lumOff val="25000"/>
                  </a:schemeClr>
                </a:solidFill>
                <a:latin typeface="+mn-ea"/>
              </a:rPr>
              <a:t>。</a:t>
            </a:r>
          </a:p>
          <a:p>
            <a:pPr algn="l"/>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18" name="文本框 17">
            <a:extLst>
              <a:ext uri="{FF2B5EF4-FFF2-40B4-BE49-F238E27FC236}">
                <a16:creationId xmlns:a16="http://schemas.microsoft.com/office/drawing/2014/main" id="{A6D03F9A-1AC7-43C7-9FA8-B4453DC9615F}"/>
              </a:ext>
            </a:extLst>
          </p:cNvPr>
          <p:cNvSpPr txBox="1"/>
          <p:nvPr/>
        </p:nvSpPr>
        <p:spPr>
          <a:xfrm>
            <a:off x="980122" y="195862"/>
            <a:ext cx="2686050" cy="1015663"/>
          </a:xfrm>
          <a:prstGeom prst="rect">
            <a:avLst/>
          </a:prstGeom>
          <a:noFill/>
        </p:spPr>
        <p:txBody>
          <a:bodyPr wrap="square" rtlCol="0">
            <a:spAutoFit/>
          </a:bodyPr>
          <a:lstStyle/>
          <a:p>
            <a:r>
              <a:rPr lang="zh-CN" altLang="en-US" sz="30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对党的认识</a:t>
            </a:r>
          </a:p>
          <a:p>
            <a:pPr algn="l"/>
            <a:endParaRPr lang="zh-CN" altLang="en-US" sz="2800"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endParaRPr>
          </a:p>
        </p:txBody>
      </p:sp>
    </p:spTree>
    <p:extLst>
      <p:ext uri="{BB962C8B-B14F-4D97-AF65-F5344CB8AC3E}">
        <p14:creationId xmlns:p14="http://schemas.microsoft.com/office/powerpoint/2010/main" val="21344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76701" y="2628900"/>
            <a:ext cx="4572000" cy="1107996"/>
          </a:xfrm>
          <a:prstGeom prst="rect">
            <a:avLst/>
          </a:prstGeom>
          <a:noFill/>
        </p:spPr>
        <p:txBody>
          <a:bodyPr wrap="square" rtlCol="0">
            <a:spAutoFit/>
          </a:bodyPr>
          <a:lstStyle/>
          <a:p>
            <a:r>
              <a:rPr lang="zh-CN" altLang="en-US" sz="6600" b="1" dirty="0">
                <a:solidFill>
                  <a:srgbClr val="C00000"/>
                </a:solidFill>
                <a:latin typeface="华文行楷" panose="02010800040101010101" pitchFamily="2" charset="-122"/>
                <a:ea typeface="华文行楷" panose="02010800040101010101" pitchFamily="2" charset="-122"/>
                <a:cs typeface="阿里巴巴普惠体 R" panose="00020600040101010101" pitchFamily="18" charset="-122"/>
              </a:rPr>
              <a:t>入党的动机</a:t>
            </a:r>
          </a:p>
        </p:txBody>
      </p:sp>
      <p:grpSp>
        <p:nvGrpSpPr>
          <p:cNvPr id="5" name="组合 4"/>
          <p:cNvGrpSpPr/>
          <p:nvPr/>
        </p:nvGrpSpPr>
        <p:grpSpPr>
          <a:xfrm>
            <a:off x="5495925" y="997029"/>
            <a:ext cx="1314450" cy="1314450"/>
            <a:chOff x="5438775" y="863679"/>
            <a:chExt cx="1314450" cy="1314450"/>
          </a:xfrm>
        </p:grpSpPr>
        <p:sp>
          <p:nvSpPr>
            <p:cNvPr id="3" name="椭圆 2"/>
            <p:cNvSpPr/>
            <p:nvPr/>
          </p:nvSpPr>
          <p:spPr>
            <a:xfrm>
              <a:off x="5438775" y="863679"/>
              <a:ext cx="1314450" cy="13144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行楷" panose="02010800040101010101" pitchFamily="2" charset="-122"/>
                <a:ea typeface="华文行楷" panose="02010800040101010101" pitchFamily="2" charset="-122"/>
                <a:cs typeface="阿里巴巴普惠体 R" panose="00020600040101010101" pitchFamily="18" charset="-122"/>
              </a:endParaRPr>
            </a:p>
          </p:txBody>
        </p:sp>
        <p:sp>
          <p:nvSpPr>
            <p:cNvPr id="4" name="文本框 3"/>
            <p:cNvSpPr txBox="1"/>
            <p:nvPr/>
          </p:nvSpPr>
          <p:spPr>
            <a:xfrm>
              <a:off x="5819775" y="983039"/>
              <a:ext cx="781050" cy="1015663"/>
            </a:xfrm>
            <a:prstGeom prst="rect">
              <a:avLst/>
            </a:prstGeom>
            <a:noFill/>
          </p:spPr>
          <p:txBody>
            <a:bodyPr wrap="square" rtlCol="0">
              <a:spAutoFit/>
            </a:bodyPr>
            <a:lstStyle/>
            <a:p>
              <a:r>
                <a:rPr lang="en-US" altLang="zh-CN" sz="6000" b="1" dirty="0">
                  <a:solidFill>
                    <a:srgbClr val="C00000"/>
                  </a:solidFill>
                  <a:latin typeface="宋体" panose="02010600030101010101" pitchFamily="2" charset="-122"/>
                  <a:ea typeface="宋体" panose="02010600030101010101" pitchFamily="2" charset="-122"/>
                  <a:cs typeface="阿里巴巴普惠体 R" panose="00020600040101010101" pitchFamily="18" charset="-122"/>
                </a:rPr>
                <a:t>3</a:t>
              </a:r>
              <a:endParaRPr lang="zh-CN" altLang="en-US" sz="6000" b="1" dirty="0">
                <a:solidFill>
                  <a:srgbClr val="C00000"/>
                </a:solidFill>
                <a:latin typeface="宋体" panose="02010600030101010101" pitchFamily="2" charset="-122"/>
                <a:ea typeface="宋体" panose="02010600030101010101" pitchFamily="2" charset="-122"/>
                <a:cs typeface="阿里巴巴普惠体 R" panose="00020600040101010101" pitchFamily="18" charset="-122"/>
              </a:endParaRPr>
            </a:p>
          </p:txBody>
        </p:sp>
      </p:grpSp>
      <p:cxnSp>
        <p:nvCxnSpPr>
          <p:cNvPr id="7" name="直接连接符 6"/>
          <p:cNvCxnSpPr/>
          <p:nvPr/>
        </p:nvCxnSpPr>
        <p:spPr>
          <a:xfrm flipH="1">
            <a:off x="4076701" y="3622596"/>
            <a:ext cx="438149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800" dirty="0">
            <a:solidFill>
              <a:srgbClr val="C0000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69">
      <a:dk1>
        <a:sysClr val="windowText" lastClr="000000"/>
      </a:dk1>
      <a:lt1>
        <a:sysClr val="window" lastClr="FFFFFF"/>
      </a:lt1>
      <a:dk2>
        <a:srgbClr val="17406D"/>
      </a:dk2>
      <a:lt2>
        <a:srgbClr val="DBEFF9"/>
      </a:lt2>
      <a:accent1>
        <a:srgbClr val="B1050A"/>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5bdcngw">
      <a:majorFont>
        <a:latin typeface="楷体"/>
        <a:ea typeface="楷体"/>
        <a:cs typeface=""/>
      </a:majorFont>
      <a:minorFont>
        <a:latin typeface="楷体"/>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993</Words>
  <Application>Microsoft Office PowerPoint</Application>
  <PresentationFormat>宽屏</PresentationFormat>
  <Paragraphs>93</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17</vt:i4>
      </vt:variant>
    </vt:vector>
  </HeadingPairs>
  <TitlesOfParts>
    <vt:vector size="28" baseType="lpstr">
      <vt:lpstr>华文行楷</vt:lpstr>
      <vt:lpstr>等线</vt:lpstr>
      <vt:lpstr>Arial</vt:lpstr>
      <vt:lpstr>宋体</vt:lpstr>
      <vt:lpstr>Verdana</vt:lpstr>
      <vt:lpstr>楷体</vt:lpstr>
      <vt:lpstr>等线 Light</vt:lpstr>
      <vt:lpstr>Calibri</vt:lpstr>
      <vt:lpstr>华文新魏</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翁 伟锋</dc:creator>
  <cp:lastModifiedBy>言 不由衷</cp:lastModifiedBy>
  <cp:revision>101</cp:revision>
  <dcterms:created xsi:type="dcterms:W3CDTF">2019-06-16T17:07:00Z</dcterms:created>
  <dcterms:modified xsi:type="dcterms:W3CDTF">2021-05-13T09:10:23Z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KSOTemplateUUID">
    <vt:lpwstr>v1.0_mb_wQdJREluMsKxVguK+i6ZBw==</vt:lpwstr>
  </property>
  <property fmtid="{D5CDD505-2E9C-101B-9397-08002B2CF9AE}" pid="4" name="ICV">
    <vt:lpwstr>BC29761ECB0548D58AFADE3E76415217</vt:lpwstr>
  </property>
</Properties>
</file>